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1"/>
    <p:sldMasterId id="2147483689" r:id="rId2"/>
    <p:sldMasterId id="2147483690" r:id="rId3"/>
    <p:sldMasterId id="2147483691" r:id="rId4"/>
  </p:sldMasterIdLst>
  <p:notesMasterIdLst>
    <p:notesMasterId r:id="rId5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4466e84da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e4466e84da_13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4466e84da_2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e4466e84da_2_2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e4466e84da_2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e4466e84da_2_2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4466e84da_2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e4466e84da_2_2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4466e84da_2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e4466e84da_2_2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4466e84da_2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ge4466e84da_2_2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e4466e84da_2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ge4466e84da_2_2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e4466e84da_2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e4466e84da_2_2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4466e84da_2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e4466e84da_2_2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e4466e84da_2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ge4466e84da_2_2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e4466e84da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ge4466e84da_2_2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e4466e84da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e4466e84da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e4466e84da_2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e4466e84da_2_2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e4466e84da_2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e4466e84da_2_2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e4466e84da_2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ge4466e84da_2_28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4466e84da_2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ge4466e84da_2_29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4466e84da_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ge4466e84da_2_29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e4466e84da_2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e4466e84da_2_30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4466e84da_2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ge4466e84da_2_3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e4466e84da_2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ge4466e84da_2_3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4466e84da_2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ge4466e84da_2_3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4466e84da_2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ge4466e84da_2_3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4466e84da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e4466e84da_2_1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e4466e84da_2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ge4466e84da_2_3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466e84da_2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ge4466e84da_2_3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4466e84da_2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ge4466e84da_2_3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e4466e84da_8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ge4466e84da_8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e62f9d6ef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e62f9d6ef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e62f9d6efa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ge62f9d6efa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62f9d6efa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e62f9d6efa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e62f9d6efa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ge62f9d6efa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e62f9d6efa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2" name="Google Shape;562;ge62f9d6efa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62f9d6efa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e62f9d6efa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e4466e84da_2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e4466e84da_2_1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62f9d6efa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ge62f9d6efa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e62f9d6efa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ge62f9d6efa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e62f9d6efa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ge62f9d6efa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e62f9d6efa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8" name="Google Shape;608;ge62f9d6efa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e62f9d6efa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ge62f9d6efa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e62f9d6efa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ge62f9d6efa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e62f9d6efa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3" name="Google Shape;633;ge62f9d6efa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62f9d6efa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5" name="Google Shape;645;ge62f9d6efa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e62f9d6efa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ge62f9d6efa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e62f9d6efa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e62f9d6efa_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4466e84da_2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e4466e84da_2_1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e62f9d6efa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1" name="Google Shape;671;ge62f9d6efa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4466e84da_2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e4466e84da_2_1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e4466e84da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e4466e84da_2_19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4466e84da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e4466e84da_2_1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4466e84da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e4466e84da_2_2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549520" y="71621"/>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4"/>
          <p:cNvSpPr txBox="1">
            <a:spLocks noGrp="1"/>
          </p:cNvSpPr>
          <p:nvPr>
            <p:ph type="body" idx="1"/>
          </p:nvPr>
        </p:nvSpPr>
        <p:spPr>
          <a:xfrm>
            <a:off x="4044461" y="1195219"/>
            <a:ext cx="4391758"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
        <p:cNvGrpSpPr/>
        <p:nvPr/>
      </p:nvGrpSpPr>
      <p:grpSpPr>
        <a:xfrm>
          <a:off x="0" y="0"/>
          <a:ext cx="0" cy="0"/>
          <a:chOff x="0" y="0"/>
          <a:chExt cx="0" cy="0"/>
        </a:xfrm>
      </p:grpSpPr>
      <p:sp>
        <p:nvSpPr>
          <p:cNvPr id="86" name="Google Shape;86;p16"/>
          <p:cNvSpPr txBox="1">
            <a:spLocks noGrp="1"/>
          </p:cNvSpPr>
          <p:nvPr>
            <p:ph type="ctrTitle"/>
          </p:nvPr>
        </p:nvSpPr>
        <p:spPr>
          <a:xfrm>
            <a:off x="931984" y="1085850"/>
            <a:ext cx="6553475" cy="2497186"/>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dk2"/>
              </a:buClr>
              <a:buSzPts val="5400"/>
              <a:buFont typeface="Century Gothic"/>
              <a:buNone/>
              <a:defRPr sz="5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6"/>
          <p:cNvSpPr txBox="1">
            <a:spLocks noGrp="1"/>
          </p:cNvSpPr>
          <p:nvPr>
            <p:ph type="subTitle" idx="1"/>
          </p:nvPr>
        </p:nvSpPr>
        <p:spPr>
          <a:xfrm>
            <a:off x="866216" y="3583035"/>
            <a:ext cx="6619243" cy="646065"/>
          </a:xfrm>
          <a:prstGeom prst="rect">
            <a:avLst/>
          </a:prstGeom>
          <a:noFill/>
          <a:ln>
            <a:noFill/>
          </a:ln>
        </p:spPr>
        <p:txBody>
          <a:bodyPr spcFirstLastPara="1" wrap="square" lIns="68575" tIns="34275" rIns="68575" bIns="34275" anchor="t" anchorCtr="0">
            <a:normAutofit/>
          </a:bodyPr>
          <a:lstStyle>
            <a:lvl1pPr lvl="0" algn="l">
              <a:spcBef>
                <a:spcPts val="800"/>
              </a:spcBef>
              <a:spcAft>
                <a:spcPts val="0"/>
              </a:spcAft>
              <a:buSzPts val="1200"/>
              <a:buNone/>
              <a:defRPr cap="none">
                <a:solidFill>
                  <a:schemeClr val="accent1"/>
                </a:solidFill>
              </a:defRPr>
            </a:lvl1pPr>
            <a:lvl2pPr lvl="1" algn="ctr">
              <a:spcBef>
                <a:spcPts val="800"/>
              </a:spcBef>
              <a:spcAft>
                <a:spcPts val="0"/>
              </a:spcAft>
              <a:buSzPts val="1100"/>
              <a:buNone/>
              <a:defRPr>
                <a:solidFill>
                  <a:srgbClr val="888888"/>
                </a:solidFill>
              </a:defRPr>
            </a:lvl2pPr>
            <a:lvl3pPr lvl="2" algn="ctr">
              <a:spcBef>
                <a:spcPts val="800"/>
              </a:spcBef>
              <a:spcAft>
                <a:spcPts val="0"/>
              </a:spcAft>
              <a:buSzPts val="1000"/>
              <a:buNone/>
              <a:defRPr>
                <a:solidFill>
                  <a:srgbClr val="888888"/>
                </a:solidFill>
              </a:defRPr>
            </a:lvl3pPr>
            <a:lvl4pPr lvl="3" algn="ctr">
              <a:spcBef>
                <a:spcPts val="800"/>
              </a:spcBef>
              <a:spcAft>
                <a:spcPts val="0"/>
              </a:spcAft>
              <a:buSzPts val="800"/>
              <a:buNone/>
              <a:defRPr>
                <a:solidFill>
                  <a:srgbClr val="888888"/>
                </a:solidFill>
              </a:defRPr>
            </a:lvl4pPr>
            <a:lvl5pPr lvl="4" algn="ctr">
              <a:spcBef>
                <a:spcPts val="800"/>
              </a:spcBef>
              <a:spcAft>
                <a:spcPts val="0"/>
              </a:spcAft>
              <a:buSzPts val="800"/>
              <a:buNone/>
              <a:defRPr>
                <a:solidFill>
                  <a:srgbClr val="888888"/>
                </a:solidFill>
              </a:defRPr>
            </a:lvl5pPr>
            <a:lvl6pPr lvl="5" algn="ctr">
              <a:spcBef>
                <a:spcPts val="800"/>
              </a:spcBef>
              <a:spcAft>
                <a:spcPts val="0"/>
              </a:spcAft>
              <a:buSzPts val="800"/>
              <a:buNone/>
              <a:defRPr>
                <a:solidFill>
                  <a:srgbClr val="888888"/>
                </a:solidFill>
              </a:defRPr>
            </a:lvl6pPr>
            <a:lvl7pPr lvl="6" algn="ctr">
              <a:spcBef>
                <a:spcPts val="800"/>
              </a:spcBef>
              <a:spcAft>
                <a:spcPts val="0"/>
              </a:spcAft>
              <a:buSzPts val="800"/>
              <a:buNone/>
              <a:defRPr>
                <a:solidFill>
                  <a:srgbClr val="888888"/>
                </a:solidFill>
              </a:defRPr>
            </a:lvl7pPr>
            <a:lvl8pPr lvl="7" algn="ctr">
              <a:spcBef>
                <a:spcPts val="800"/>
              </a:spcBef>
              <a:spcAft>
                <a:spcPts val="0"/>
              </a:spcAft>
              <a:buSzPts val="800"/>
              <a:buNone/>
              <a:defRPr>
                <a:solidFill>
                  <a:srgbClr val="888888"/>
                </a:solidFill>
              </a:defRPr>
            </a:lvl8pPr>
            <a:lvl9pPr lvl="8" algn="ctr">
              <a:spcBef>
                <a:spcPts val="800"/>
              </a:spcBef>
              <a:spcAft>
                <a:spcPts val="0"/>
              </a:spcAft>
              <a:buSzPts val="800"/>
              <a:buNone/>
              <a:defRPr>
                <a:solidFill>
                  <a:srgbClr val="888888"/>
                </a:solidFill>
              </a:defRPr>
            </a:lvl9pPr>
          </a:lstStyle>
          <a:p>
            <a:endParaRPr/>
          </a:p>
        </p:txBody>
      </p:sp>
      <p:sp>
        <p:nvSpPr>
          <p:cNvPr id="88" name="Google Shape;88;p16"/>
          <p:cNvSpPr txBox="1">
            <a:spLocks noGrp="1"/>
          </p:cNvSpPr>
          <p:nvPr>
            <p:ph type="dt" idx="10"/>
          </p:nvPr>
        </p:nvSpPr>
        <p:spPr>
          <a:xfrm>
            <a:off x="7789628" y="325095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6"/>
          <p:cNvSpPr txBox="1">
            <a:spLocks noGrp="1"/>
          </p:cNvSpPr>
          <p:nvPr>
            <p:ph type="ftr" idx="11"/>
          </p:nvPr>
        </p:nvSpPr>
        <p:spPr>
          <a:xfrm>
            <a:off x="6713679"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6"/>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Clr>
                <a:schemeClr val="dk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7"/>
          <p:cNvSpPr txBox="1">
            <a:spLocks noGrp="1"/>
          </p:cNvSpPr>
          <p:nvPr>
            <p:ph type="body" idx="1"/>
          </p:nvPr>
        </p:nvSpPr>
        <p:spPr>
          <a:xfrm>
            <a:off x="827484" y="1539688"/>
            <a:ext cx="6709906" cy="3146611"/>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94" name="Google Shape;94;p17"/>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7"/>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17"/>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Clr>
                <a:schemeClr val="dk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18"/>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18"/>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18"/>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Clr>
                <a:schemeClr val="dk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19"/>
          <p:cNvSpPr txBox="1">
            <a:spLocks noGrp="1"/>
          </p:cNvSpPr>
          <p:nvPr>
            <p:ph type="body" idx="1"/>
          </p:nvPr>
        </p:nvSpPr>
        <p:spPr>
          <a:xfrm>
            <a:off x="827484" y="1545431"/>
            <a:ext cx="3297254" cy="3146822"/>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sz="1400"/>
            </a:lvl1pPr>
            <a:lvl2pPr marL="914400" lvl="1" indent="-292100" algn="l">
              <a:spcBef>
                <a:spcPts val="800"/>
              </a:spcBef>
              <a:spcAft>
                <a:spcPts val="0"/>
              </a:spcAft>
              <a:buSzPts val="1000"/>
              <a:buChar char="►"/>
              <a:defRPr sz="1200"/>
            </a:lvl2pPr>
            <a:lvl3pPr marL="1371600" lvl="2" indent="-279400" algn="l">
              <a:spcBef>
                <a:spcPts val="800"/>
              </a:spcBef>
              <a:spcAft>
                <a:spcPts val="0"/>
              </a:spcAft>
              <a:buSzPts val="800"/>
              <a:buChar char="►"/>
              <a:defRPr sz="1100"/>
            </a:lvl3pPr>
            <a:lvl4pPr marL="1828800" lvl="3" indent="-273050" algn="l">
              <a:spcBef>
                <a:spcPts val="800"/>
              </a:spcBef>
              <a:spcAft>
                <a:spcPts val="0"/>
              </a:spcAft>
              <a:buSzPts val="700"/>
              <a:buChar char="►"/>
              <a:defRPr sz="900"/>
            </a:lvl4pPr>
            <a:lvl5pPr marL="2286000" lvl="4" indent="-273050" algn="l">
              <a:spcBef>
                <a:spcPts val="800"/>
              </a:spcBef>
              <a:spcAft>
                <a:spcPts val="0"/>
              </a:spcAft>
              <a:buSzPts val="700"/>
              <a:buChar char="►"/>
              <a:defRPr sz="900"/>
            </a:lvl5pPr>
            <a:lvl6pPr marL="2743200" lvl="5" indent="-273050" algn="l">
              <a:spcBef>
                <a:spcPts val="800"/>
              </a:spcBef>
              <a:spcAft>
                <a:spcPts val="0"/>
              </a:spcAft>
              <a:buSzPts val="700"/>
              <a:buChar char="►"/>
              <a:defRPr sz="900"/>
            </a:lvl6pPr>
            <a:lvl7pPr marL="3200400" lvl="6" indent="-273050" algn="l">
              <a:spcBef>
                <a:spcPts val="800"/>
              </a:spcBef>
              <a:spcAft>
                <a:spcPts val="0"/>
              </a:spcAft>
              <a:buSzPts val="700"/>
              <a:buChar char="►"/>
              <a:defRPr sz="900"/>
            </a:lvl7pPr>
            <a:lvl8pPr marL="3657600" lvl="7" indent="-273050" algn="l">
              <a:spcBef>
                <a:spcPts val="800"/>
              </a:spcBef>
              <a:spcAft>
                <a:spcPts val="0"/>
              </a:spcAft>
              <a:buSzPts val="700"/>
              <a:buChar char="►"/>
              <a:defRPr sz="900"/>
            </a:lvl8pPr>
            <a:lvl9pPr marL="4114800" lvl="8" indent="-273050" algn="l">
              <a:spcBef>
                <a:spcPts val="800"/>
              </a:spcBef>
              <a:spcAft>
                <a:spcPts val="0"/>
              </a:spcAft>
              <a:buSzPts val="700"/>
              <a:buChar char="►"/>
              <a:defRPr sz="900"/>
            </a:lvl9pPr>
          </a:lstStyle>
          <a:p>
            <a:endParaRPr/>
          </a:p>
        </p:txBody>
      </p:sp>
      <p:sp>
        <p:nvSpPr>
          <p:cNvPr id="105" name="Google Shape;105;p19"/>
          <p:cNvSpPr txBox="1">
            <a:spLocks noGrp="1"/>
          </p:cNvSpPr>
          <p:nvPr>
            <p:ph type="body" idx="2"/>
          </p:nvPr>
        </p:nvSpPr>
        <p:spPr>
          <a:xfrm>
            <a:off x="4240870" y="1542069"/>
            <a:ext cx="3297256" cy="3150184"/>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sz="1400"/>
            </a:lvl1pPr>
            <a:lvl2pPr marL="914400" lvl="1" indent="-292100" algn="l">
              <a:spcBef>
                <a:spcPts val="800"/>
              </a:spcBef>
              <a:spcAft>
                <a:spcPts val="0"/>
              </a:spcAft>
              <a:buSzPts val="1000"/>
              <a:buChar char="►"/>
              <a:defRPr sz="1200"/>
            </a:lvl2pPr>
            <a:lvl3pPr marL="1371600" lvl="2" indent="-279400" algn="l">
              <a:spcBef>
                <a:spcPts val="800"/>
              </a:spcBef>
              <a:spcAft>
                <a:spcPts val="0"/>
              </a:spcAft>
              <a:buSzPts val="800"/>
              <a:buChar char="►"/>
              <a:defRPr sz="1100"/>
            </a:lvl3pPr>
            <a:lvl4pPr marL="1828800" lvl="3" indent="-273050" algn="l">
              <a:spcBef>
                <a:spcPts val="800"/>
              </a:spcBef>
              <a:spcAft>
                <a:spcPts val="0"/>
              </a:spcAft>
              <a:buSzPts val="700"/>
              <a:buChar char="►"/>
              <a:defRPr sz="900"/>
            </a:lvl4pPr>
            <a:lvl5pPr marL="2286000" lvl="4" indent="-273050" algn="l">
              <a:spcBef>
                <a:spcPts val="800"/>
              </a:spcBef>
              <a:spcAft>
                <a:spcPts val="0"/>
              </a:spcAft>
              <a:buSzPts val="700"/>
              <a:buChar char="►"/>
              <a:defRPr sz="900"/>
            </a:lvl5pPr>
            <a:lvl6pPr marL="2743200" lvl="5" indent="-273050" algn="l">
              <a:spcBef>
                <a:spcPts val="800"/>
              </a:spcBef>
              <a:spcAft>
                <a:spcPts val="0"/>
              </a:spcAft>
              <a:buSzPts val="700"/>
              <a:buChar char="►"/>
              <a:defRPr sz="900"/>
            </a:lvl6pPr>
            <a:lvl7pPr marL="3200400" lvl="6" indent="-273050" algn="l">
              <a:spcBef>
                <a:spcPts val="800"/>
              </a:spcBef>
              <a:spcAft>
                <a:spcPts val="0"/>
              </a:spcAft>
              <a:buSzPts val="700"/>
              <a:buChar char="►"/>
              <a:defRPr sz="900"/>
            </a:lvl7pPr>
            <a:lvl8pPr marL="3657600" lvl="7" indent="-273050" algn="l">
              <a:spcBef>
                <a:spcPts val="800"/>
              </a:spcBef>
              <a:spcAft>
                <a:spcPts val="0"/>
              </a:spcAft>
              <a:buSzPts val="700"/>
              <a:buChar char="►"/>
              <a:defRPr sz="900"/>
            </a:lvl8pPr>
            <a:lvl9pPr marL="4114800" lvl="8" indent="-273050" algn="l">
              <a:spcBef>
                <a:spcPts val="800"/>
              </a:spcBef>
              <a:spcAft>
                <a:spcPts val="0"/>
              </a:spcAft>
              <a:buSzPts val="700"/>
              <a:buChar char="►"/>
              <a:defRPr sz="900"/>
            </a:lvl9pPr>
          </a:lstStyle>
          <a:p>
            <a:endParaRPr/>
          </a:p>
        </p:txBody>
      </p:sp>
      <p:sp>
        <p:nvSpPr>
          <p:cNvPr id="106" name="Google Shape;106;p19"/>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19"/>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19"/>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866217" y="2146300"/>
            <a:ext cx="6619243" cy="1436735"/>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dk2"/>
              </a:buClr>
              <a:buSzPts val="3000"/>
              <a:buFont typeface="Century Gothic"/>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0"/>
          <p:cNvSpPr txBox="1">
            <a:spLocks noGrp="1"/>
          </p:cNvSpPr>
          <p:nvPr>
            <p:ph type="body" idx="1"/>
          </p:nvPr>
        </p:nvSpPr>
        <p:spPr>
          <a:xfrm>
            <a:off x="866216" y="3583036"/>
            <a:ext cx="6619243" cy="645300"/>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200"/>
              <a:buNone/>
              <a:defRPr sz="1500" cap="none">
                <a:solidFill>
                  <a:schemeClr val="accent1"/>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12" name="Google Shape;112;p20"/>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0"/>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20"/>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Clr>
                <a:schemeClr val="dk2"/>
              </a:buClr>
              <a:buSzPts val="32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1"/>
          <p:cNvSpPr txBox="1">
            <a:spLocks noGrp="1"/>
          </p:cNvSpPr>
          <p:nvPr>
            <p:ph type="body" idx="1"/>
          </p:nvPr>
        </p:nvSpPr>
        <p:spPr>
          <a:xfrm>
            <a:off x="827485" y="1428750"/>
            <a:ext cx="3297253"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solidFill>
                  <a:schemeClr val="accent1"/>
                </a:solidFill>
              </a:defRPr>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118" name="Google Shape;118;p21"/>
          <p:cNvSpPr txBox="1">
            <a:spLocks noGrp="1"/>
          </p:cNvSpPr>
          <p:nvPr>
            <p:ph type="body" idx="2"/>
          </p:nvPr>
        </p:nvSpPr>
        <p:spPr>
          <a:xfrm>
            <a:off x="827484" y="1885950"/>
            <a:ext cx="3297254" cy="2806304"/>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sz="1400"/>
            </a:lvl1pPr>
            <a:lvl2pPr marL="914400" lvl="1" indent="-292100" algn="l">
              <a:spcBef>
                <a:spcPts val="800"/>
              </a:spcBef>
              <a:spcAft>
                <a:spcPts val="0"/>
              </a:spcAft>
              <a:buSzPts val="1000"/>
              <a:buChar char="►"/>
              <a:defRPr sz="1200"/>
            </a:lvl2pPr>
            <a:lvl3pPr marL="1371600" lvl="2" indent="-279400" algn="l">
              <a:spcBef>
                <a:spcPts val="800"/>
              </a:spcBef>
              <a:spcAft>
                <a:spcPts val="0"/>
              </a:spcAft>
              <a:buSzPts val="800"/>
              <a:buChar char="►"/>
              <a:defRPr sz="1100"/>
            </a:lvl3pPr>
            <a:lvl4pPr marL="1828800" lvl="3" indent="-273050" algn="l">
              <a:spcBef>
                <a:spcPts val="800"/>
              </a:spcBef>
              <a:spcAft>
                <a:spcPts val="0"/>
              </a:spcAft>
              <a:buSzPts val="700"/>
              <a:buChar char="►"/>
              <a:defRPr sz="900"/>
            </a:lvl4pPr>
            <a:lvl5pPr marL="2286000" lvl="4" indent="-273050" algn="l">
              <a:spcBef>
                <a:spcPts val="800"/>
              </a:spcBef>
              <a:spcAft>
                <a:spcPts val="0"/>
              </a:spcAft>
              <a:buSzPts val="700"/>
              <a:buChar char="►"/>
              <a:defRPr sz="900"/>
            </a:lvl5pPr>
            <a:lvl6pPr marL="2743200" lvl="5" indent="-273050" algn="l">
              <a:spcBef>
                <a:spcPts val="800"/>
              </a:spcBef>
              <a:spcAft>
                <a:spcPts val="0"/>
              </a:spcAft>
              <a:buSzPts val="700"/>
              <a:buChar char="►"/>
              <a:defRPr sz="900"/>
            </a:lvl6pPr>
            <a:lvl7pPr marL="3200400" lvl="6" indent="-273050" algn="l">
              <a:spcBef>
                <a:spcPts val="800"/>
              </a:spcBef>
              <a:spcAft>
                <a:spcPts val="0"/>
              </a:spcAft>
              <a:buSzPts val="700"/>
              <a:buChar char="►"/>
              <a:defRPr sz="900"/>
            </a:lvl7pPr>
            <a:lvl8pPr marL="3657600" lvl="7" indent="-273050" algn="l">
              <a:spcBef>
                <a:spcPts val="800"/>
              </a:spcBef>
              <a:spcAft>
                <a:spcPts val="0"/>
              </a:spcAft>
              <a:buSzPts val="700"/>
              <a:buChar char="►"/>
              <a:defRPr sz="900"/>
            </a:lvl8pPr>
            <a:lvl9pPr marL="4114800" lvl="8" indent="-273050" algn="l">
              <a:spcBef>
                <a:spcPts val="800"/>
              </a:spcBef>
              <a:spcAft>
                <a:spcPts val="0"/>
              </a:spcAft>
              <a:buSzPts val="700"/>
              <a:buChar char="►"/>
              <a:defRPr sz="900"/>
            </a:lvl9pPr>
          </a:lstStyle>
          <a:p>
            <a:endParaRPr/>
          </a:p>
        </p:txBody>
      </p:sp>
      <p:sp>
        <p:nvSpPr>
          <p:cNvPr id="119" name="Google Shape;119;p21"/>
          <p:cNvSpPr txBox="1">
            <a:spLocks noGrp="1"/>
          </p:cNvSpPr>
          <p:nvPr>
            <p:ph type="body" idx="3"/>
          </p:nvPr>
        </p:nvSpPr>
        <p:spPr>
          <a:xfrm>
            <a:off x="4240871" y="1428750"/>
            <a:ext cx="3297254"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solidFill>
                  <a:schemeClr val="accent1"/>
                </a:solidFill>
              </a:defRPr>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120" name="Google Shape;120;p21"/>
          <p:cNvSpPr txBox="1">
            <a:spLocks noGrp="1"/>
          </p:cNvSpPr>
          <p:nvPr>
            <p:ph type="body" idx="4"/>
          </p:nvPr>
        </p:nvSpPr>
        <p:spPr>
          <a:xfrm>
            <a:off x="4240871" y="1885950"/>
            <a:ext cx="3297254" cy="2806304"/>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sz="1400"/>
            </a:lvl1pPr>
            <a:lvl2pPr marL="914400" lvl="1" indent="-292100" algn="l">
              <a:spcBef>
                <a:spcPts val="800"/>
              </a:spcBef>
              <a:spcAft>
                <a:spcPts val="0"/>
              </a:spcAft>
              <a:buSzPts val="1000"/>
              <a:buChar char="►"/>
              <a:defRPr sz="1200"/>
            </a:lvl2pPr>
            <a:lvl3pPr marL="1371600" lvl="2" indent="-279400" algn="l">
              <a:spcBef>
                <a:spcPts val="800"/>
              </a:spcBef>
              <a:spcAft>
                <a:spcPts val="0"/>
              </a:spcAft>
              <a:buSzPts val="800"/>
              <a:buChar char="►"/>
              <a:defRPr sz="1100"/>
            </a:lvl3pPr>
            <a:lvl4pPr marL="1828800" lvl="3" indent="-273050" algn="l">
              <a:spcBef>
                <a:spcPts val="800"/>
              </a:spcBef>
              <a:spcAft>
                <a:spcPts val="0"/>
              </a:spcAft>
              <a:buSzPts val="700"/>
              <a:buChar char="►"/>
              <a:defRPr sz="900"/>
            </a:lvl4pPr>
            <a:lvl5pPr marL="2286000" lvl="4" indent="-273050" algn="l">
              <a:spcBef>
                <a:spcPts val="800"/>
              </a:spcBef>
              <a:spcAft>
                <a:spcPts val="0"/>
              </a:spcAft>
              <a:buSzPts val="700"/>
              <a:buChar char="►"/>
              <a:defRPr sz="900"/>
            </a:lvl5pPr>
            <a:lvl6pPr marL="2743200" lvl="5" indent="-273050" algn="l">
              <a:spcBef>
                <a:spcPts val="800"/>
              </a:spcBef>
              <a:spcAft>
                <a:spcPts val="0"/>
              </a:spcAft>
              <a:buSzPts val="700"/>
              <a:buChar char="►"/>
              <a:defRPr sz="900"/>
            </a:lvl6pPr>
            <a:lvl7pPr marL="3200400" lvl="6" indent="-273050" algn="l">
              <a:spcBef>
                <a:spcPts val="800"/>
              </a:spcBef>
              <a:spcAft>
                <a:spcPts val="0"/>
              </a:spcAft>
              <a:buSzPts val="700"/>
              <a:buChar char="►"/>
              <a:defRPr sz="900"/>
            </a:lvl7pPr>
            <a:lvl8pPr marL="3657600" lvl="7" indent="-273050" algn="l">
              <a:spcBef>
                <a:spcPts val="800"/>
              </a:spcBef>
              <a:spcAft>
                <a:spcPts val="0"/>
              </a:spcAft>
              <a:buSzPts val="700"/>
              <a:buChar char="►"/>
              <a:defRPr sz="900"/>
            </a:lvl8pPr>
            <a:lvl9pPr marL="4114800" lvl="8" indent="-273050" algn="l">
              <a:spcBef>
                <a:spcPts val="800"/>
              </a:spcBef>
              <a:spcAft>
                <a:spcPts val="0"/>
              </a:spcAft>
              <a:buSzPts val="700"/>
              <a:buChar char="►"/>
              <a:defRPr sz="900"/>
            </a:lvl9pPr>
          </a:lstStyle>
          <a:p>
            <a:endParaRPr/>
          </a:p>
        </p:txBody>
      </p:sp>
      <p:sp>
        <p:nvSpPr>
          <p:cNvPr id="121" name="Google Shape;121;p21"/>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1"/>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1"/>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4"/>
        <p:cNvGrpSpPr/>
        <p:nvPr/>
      </p:nvGrpSpPr>
      <p:grpSpPr>
        <a:xfrm>
          <a:off x="0" y="0"/>
          <a:ext cx="0" cy="0"/>
          <a:chOff x="0" y="0"/>
          <a:chExt cx="0" cy="0"/>
        </a:xfrm>
      </p:grpSpPr>
      <p:sp>
        <p:nvSpPr>
          <p:cNvPr id="125" name="Google Shape;125;p22"/>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22"/>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2"/>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866216" y="1085850"/>
            <a:ext cx="2550798" cy="108585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dk2"/>
              </a:buClr>
              <a:buSzPts val="1800"/>
              <a:buFont typeface="Century Gothic"/>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23"/>
          <p:cNvSpPr txBox="1">
            <a:spLocks noGrp="1"/>
          </p:cNvSpPr>
          <p:nvPr>
            <p:ph type="body" idx="1"/>
          </p:nvPr>
        </p:nvSpPr>
        <p:spPr>
          <a:xfrm>
            <a:off x="3588462" y="1085850"/>
            <a:ext cx="3896998" cy="3429000"/>
          </a:xfrm>
          <a:prstGeom prst="rect">
            <a:avLst/>
          </a:prstGeom>
          <a:noFill/>
          <a:ln>
            <a:noFill/>
          </a:ln>
        </p:spPr>
        <p:txBody>
          <a:bodyPr spcFirstLastPara="1" wrap="square" lIns="68575" tIns="34275" rIns="68575" bIns="34275" anchor="ctr" anchorCtr="0">
            <a:normAutofit/>
          </a:bodyPr>
          <a:lstStyle>
            <a:lvl1pPr marL="457200" lvl="0" indent="-304800" algn="l">
              <a:spcBef>
                <a:spcPts val="800"/>
              </a:spcBef>
              <a:spcAft>
                <a:spcPts val="0"/>
              </a:spcAft>
              <a:buSzPts val="1200"/>
              <a:buChar char="►"/>
              <a:defRPr sz="1500"/>
            </a:lvl1pPr>
            <a:lvl2pPr marL="914400" lvl="1" indent="-298450" algn="l">
              <a:spcBef>
                <a:spcPts val="800"/>
              </a:spcBef>
              <a:spcAft>
                <a:spcPts val="0"/>
              </a:spcAft>
              <a:buSzPts val="1100"/>
              <a:buChar char="►"/>
              <a:defRPr sz="1400"/>
            </a:lvl2pPr>
            <a:lvl3pPr marL="1371600" lvl="2" indent="-292100" algn="l">
              <a:spcBef>
                <a:spcPts val="800"/>
              </a:spcBef>
              <a:spcAft>
                <a:spcPts val="0"/>
              </a:spcAft>
              <a:buSzPts val="1000"/>
              <a:buChar char="►"/>
              <a:defRPr sz="1200"/>
            </a:lvl3pPr>
            <a:lvl4pPr marL="1828800" lvl="3" indent="-279400" algn="l">
              <a:spcBef>
                <a:spcPts val="800"/>
              </a:spcBef>
              <a:spcAft>
                <a:spcPts val="0"/>
              </a:spcAft>
              <a:buSzPts val="800"/>
              <a:buChar char="►"/>
              <a:defRPr sz="1100"/>
            </a:lvl4pPr>
            <a:lvl5pPr marL="2286000" lvl="4" indent="-279400" algn="l">
              <a:spcBef>
                <a:spcPts val="800"/>
              </a:spcBef>
              <a:spcAft>
                <a:spcPts val="0"/>
              </a:spcAft>
              <a:buSzPts val="800"/>
              <a:buChar char="►"/>
              <a:defRPr sz="1100"/>
            </a:lvl5pPr>
            <a:lvl6pPr marL="2743200" lvl="5" indent="-279400" algn="l">
              <a:spcBef>
                <a:spcPts val="800"/>
              </a:spcBef>
              <a:spcAft>
                <a:spcPts val="0"/>
              </a:spcAft>
              <a:buSzPts val="800"/>
              <a:buChar char="►"/>
              <a:defRPr sz="1100"/>
            </a:lvl6pPr>
            <a:lvl7pPr marL="3200400" lvl="6" indent="-279400" algn="l">
              <a:spcBef>
                <a:spcPts val="800"/>
              </a:spcBef>
              <a:spcAft>
                <a:spcPts val="0"/>
              </a:spcAft>
              <a:buSzPts val="800"/>
              <a:buChar char="►"/>
              <a:defRPr sz="1100"/>
            </a:lvl7pPr>
            <a:lvl8pPr marL="3657600" lvl="7" indent="-279400" algn="l">
              <a:spcBef>
                <a:spcPts val="800"/>
              </a:spcBef>
              <a:spcAft>
                <a:spcPts val="0"/>
              </a:spcAft>
              <a:buSzPts val="800"/>
              <a:buChar char="►"/>
              <a:defRPr sz="1100"/>
            </a:lvl8pPr>
            <a:lvl9pPr marL="4114800" lvl="8" indent="-279400" algn="l">
              <a:spcBef>
                <a:spcPts val="800"/>
              </a:spcBef>
              <a:spcAft>
                <a:spcPts val="0"/>
              </a:spcAft>
              <a:buSzPts val="800"/>
              <a:buChar char="►"/>
              <a:defRPr sz="1100"/>
            </a:lvl9pPr>
          </a:lstStyle>
          <a:p>
            <a:endParaRPr/>
          </a:p>
        </p:txBody>
      </p:sp>
      <p:sp>
        <p:nvSpPr>
          <p:cNvPr id="131" name="Google Shape;131;p23"/>
          <p:cNvSpPr txBox="1">
            <a:spLocks noGrp="1"/>
          </p:cNvSpPr>
          <p:nvPr>
            <p:ph type="body" idx="2"/>
          </p:nvPr>
        </p:nvSpPr>
        <p:spPr>
          <a:xfrm>
            <a:off x="866216" y="2346960"/>
            <a:ext cx="2550797" cy="2171699"/>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800"/>
              <a:buNone/>
              <a:defRPr sz="11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32" name="Google Shape;132;p23"/>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3"/>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3"/>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865430" y="1390644"/>
            <a:ext cx="3819679" cy="1181106"/>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dk2"/>
              </a:buClr>
              <a:buSzPts val="2700"/>
              <a:buFont typeface="Century Gothic"/>
              <a:buNone/>
              <a:defRPr sz="27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7" name="Google Shape;137;p24"/>
          <p:cNvSpPr>
            <a:spLocks noGrp="1"/>
          </p:cNvSpPr>
          <p:nvPr>
            <p:ph type="pic" idx="2"/>
          </p:nvPr>
        </p:nvSpPr>
        <p:spPr>
          <a:xfrm>
            <a:off x="5212160" y="857250"/>
            <a:ext cx="2400300" cy="3429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1pPr>
            <a:lvl2pPr marR="0" lvl="1"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2pPr>
            <a:lvl3pPr marR="0" lvl="2"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3pPr>
            <a:lvl4pPr marR="0" lvl="3"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4pPr>
            <a:lvl5pPr marR="0" lvl="4"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5pPr>
            <a:lvl6pPr marR="0" lvl="5"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6pPr>
            <a:lvl7pPr marR="0" lvl="6"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7pPr>
            <a:lvl8pPr marR="0" lvl="7"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8pPr>
            <a:lvl9pPr marR="0" lvl="8"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138" name="Google Shape;138;p24"/>
          <p:cNvSpPr txBox="1">
            <a:spLocks noGrp="1"/>
          </p:cNvSpPr>
          <p:nvPr>
            <p:ph type="body" idx="1"/>
          </p:nvPr>
        </p:nvSpPr>
        <p:spPr>
          <a:xfrm>
            <a:off x="866216" y="2743200"/>
            <a:ext cx="3813734" cy="1028700"/>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800"/>
              <a:buNone/>
              <a:defRPr sz="11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39" name="Google Shape;139;p24"/>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4"/>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4"/>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866217" y="3600440"/>
            <a:ext cx="6619243" cy="425053"/>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dk2"/>
              </a:buClr>
              <a:buSzPts val="1800"/>
              <a:buFont typeface="Century Gothic"/>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4" name="Google Shape;144;p25"/>
          <p:cNvSpPr>
            <a:spLocks noGrp="1"/>
          </p:cNvSpPr>
          <p:nvPr>
            <p:ph type="pic" idx="2"/>
          </p:nvPr>
        </p:nvSpPr>
        <p:spPr>
          <a:xfrm>
            <a:off x="866216" y="514350"/>
            <a:ext cx="6619243" cy="27305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1pPr>
            <a:lvl2pPr marR="0" lvl="1"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2pPr>
            <a:lvl3pPr marR="0" lvl="2"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3pPr>
            <a:lvl4pPr marR="0" lvl="3"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4pPr>
            <a:lvl5pPr marR="0" lvl="4"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5pPr>
            <a:lvl6pPr marR="0" lvl="5"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6pPr>
            <a:lvl7pPr marR="0" lvl="6"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7pPr>
            <a:lvl8pPr marR="0" lvl="7"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8pPr>
            <a:lvl9pPr marR="0" lvl="8"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145" name="Google Shape;145;p25"/>
          <p:cNvSpPr txBox="1">
            <a:spLocks noGrp="1"/>
          </p:cNvSpPr>
          <p:nvPr>
            <p:ph type="body" idx="1"/>
          </p:nvPr>
        </p:nvSpPr>
        <p:spPr>
          <a:xfrm>
            <a:off x="866217" y="4025494"/>
            <a:ext cx="6619242" cy="370284"/>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700"/>
              <a:buNone/>
              <a:defRPr sz="9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46" name="Google Shape;146;p25"/>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p25"/>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8" name="Google Shape;148;p25"/>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866216" y="1085850"/>
            <a:ext cx="6619244" cy="1485900"/>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Clr>
                <a:schemeClr val="dk2"/>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p26"/>
          <p:cNvSpPr txBox="1">
            <a:spLocks noGrp="1"/>
          </p:cNvSpPr>
          <p:nvPr>
            <p:ph type="body" idx="1"/>
          </p:nvPr>
        </p:nvSpPr>
        <p:spPr>
          <a:xfrm>
            <a:off x="866216" y="2743200"/>
            <a:ext cx="6619244" cy="1771650"/>
          </a:xfrm>
          <a:prstGeom prst="rect">
            <a:avLst/>
          </a:prstGeom>
          <a:noFill/>
          <a:ln>
            <a:noFill/>
          </a:ln>
        </p:spPr>
        <p:txBody>
          <a:bodyPr spcFirstLastPara="1" wrap="square" lIns="68575" tIns="34275" rIns="68575" bIns="34275" anchor="ctr" anchorCtr="0">
            <a:normAutofit/>
          </a:bodyPr>
          <a:lstStyle>
            <a:lvl1pPr marL="457200" lvl="0" indent="-228600" algn="l">
              <a:spcBef>
                <a:spcPts val="800"/>
              </a:spcBef>
              <a:spcAft>
                <a:spcPts val="0"/>
              </a:spcAft>
              <a:buSzPts val="1100"/>
              <a:buNone/>
              <a:defRPr sz="14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52" name="Google Shape;152;p26"/>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3" name="Google Shape;153;p26"/>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4" name="Google Shape;154;p26"/>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1181101" y="1085850"/>
            <a:ext cx="5999486" cy="1742530"/>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Clr>
                <a:schemeClr val="dk2"/>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7" name="Google Shape;157;p27"/>
          <p:cNvSpPr txBox="1">
            <a:spLocks noGrp="1"/>
          </p:cNvSpPr>
          <p:nvPr>
            <p:ph type="body" idx="1"/>
          </p:nvPr>
        </p:nvSpPr>
        <p:spPr>
          <a:xfrm>
            <a:off x="1447800" y="2828380"/>
            <a:ext cx="5459737" cy="256631"/>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800"/>
              <a:buNone/>
              <a:defRPr sz="1100" b="0" i="0" cap="small">
                <a:solidFill>
                  <a:schemeClr val="accent1"/>
                </a:solidFill>
                <a:latin typeface="Century Gothic"/>
                <a:ea typeface="Century Gothic"/>
                <a:cs typeface="Century Gothic"/>
                <a:sym typeface="Century Gothic"/>
              </a:defRPr>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58" name="Google Shape;158;p27"/>
          <p:cNvSpPr txBox="1">
            <a:spLocks noGrp="1"/>
          </p:cNvSpPr>
          <p:nvPr>
            <p:ph type="body" idx="2"/>
          </p:nvPr>
        </p:nvSpPr>
        <p:spPr>
          <a:xfrm>
            <a:off x="866216" y="3262993"/>
            <a:ext cx="6619244" cy="1257300"/>
          </a:xfrm>
          <a:prstGeom prst="rect">
            <a:avLst/>
          </a:prstGeom>
          <a:noFill/>
          <a:ln>
            <a:noFill/>
          </a:ln>
        </p:spPr>
        <p:txBody>
          <a:bodyPr spcFirstLastPara="1" wrap="square" lIns="68575" tIns="34275" rIns="68575" bIns="34275" anchor="ctr" anchorCtr="0">
            <a:normAutofit/>
          </a:bodyPr>
          <a:lstStyle>
            <a:lvl1pPr marL="457200" lvl="0" indent="-228600" algn="l">
              <a:spcBef>
                <a:spcPts val="800"/>
              </a:spcBef>
              <a:spcAft>
                <a:spcPts val="0"/>
              </a:spcAft>
              <a:buSzPts val="1100"/>
              <a:buNone/>
              <a:defRPr sz="14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59" name="Google Shape;159;p27"/>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0" name="Google Shape;160;p27"/>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1" name="Google Shape;161;p27"/>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62" name="Google Shape;162;p27"/>
          <p:cNvSpPr txBox="1"/>
          <p:nvPr/>
        </p:nvSpPr>
        <p:spPr>
          <a:xfrm>
            <a:off x="673721" y="728440"/>
            <a:ext cx="601434" cy="1477327"/>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9200" b="0" i="0">
                <a:solidFill>
                  <a:schemeClr val="accent1"/>
                </a:solidFill>
                <a:latin typeface="Arial"/>
                <a:ea typeface="Arial"/>
                <a:cs typeface="Arial"/>
                <a:sym typeface="Arial"/>
              </a:rPr>
              <a:t>“</a:t>
            </a:r>
            <a:endParaRPr sz="1100"/>
          </a:p>
        </p:txBody>
      </p:sp>
      <p:sp>
        <p:nvSpPr>
          <p:cNvPr id="163" name="Google Shape;163;p27"/>
          <p:cNvSpPr txBox="1"/>
          <p:nvPr/>
        </p:nvSpPr>
        <p:spPr>
          <a:xfrm>
            <a:off x="6997867" y="1960340"/>
            <a:ext cx="601434" cy="1477327"/>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9200" b="0" i="0">
                <a:solidFill>
                  <a:schemeClr val="accent1"/>
                </a:solidFill>
                <a:latin typeface="Arial"/>
                <a:ea typeface="Arial"/>
                <a:cs typeface="Arial"/>
                <a:sym typeface="Arial"/>
              </a:rPr>
              <a:t>”</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866216" y="2343151"/>
            <a:ext cx="6619245" cy="1239885"/>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dk2"/>
              </a:buClr>
              <a:buSzPts val="3000"/>
              <a:buFont typeface="Century Gothic"/>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6" name="Google Shape;166;p28"/>
          <p:cNvSpPr txBox="1">
            <a:spLocks noGrp="1"/>
          </p:cNvSpPr>
          <p:nvPr>
            <p:ph type="body" idx="1"/>
          </p:nvPr>
        </p:nvSpPr>
        <p:spPr>
          <a:xfrm>
            <a:off x="866216" y="3583036"/>
            <a:ext cx="6619244" cy="645300"/>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200"/>
              <a:buNone/>
              <a:defRPr sz="1500" cap="none">
                <a:solidFill>
                  <a:schemeClr val="accent1"/>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67" name="Google Shape;167;p28"/>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8" name="Google Shape;168;p28"/>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9" name="Google Shape;169;p28"/>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Clr>
                <a:schemeClr val="dk2"/>
              </a:buClr>
              <a:buSzPts val="3200"/>
              <a:buFont typeface="Century Gothic"/>
              <a:buNone/>
              <a:defRPr sz="32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2" name="Google Shape;172;p29"/>
          <p:cNvSpPr txBox="1">
            <a:spLocks noGrp="1"/>
          </p:cNvSpPr>
          <p:nvPr>
            <p:ph type="body" idx="1"/>
          </p:nvPr>
        </p:nvSpPr>
        <p:spPr>
          <a:xfrm>
            <a:off x="474710" y="1485900"/>
            <a:ext cx="2210149"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solidFill>
                  <a:schemeClr val="accent1"/>
                </a:solidFill>
              </a:defRPr>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173" name="Google Shape;173;p29"/>
          <p:cNvSpPr txBox="1">
            <a:spLocks noGrp="1"/>
          </p:cNvSpPr>
          <p:nvPr>
            <p:ph type="body" idx="2"/>
          </p:nvPr>
        </p:nvSpPr>
        <p:spPr>
          <a:xfrm>
            <a:off x="489347" y="2000250"/>
            <a:ext cx="2195513" cy="2692003"/>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800"/>
              <a:buNone/>
              <a:defRPr sz="11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74" name="Google Shape;174;p29"/>
          <p:cNvSpPr txBox="1">
            <a:spLocks noGrp="1"/>
          </p:cNvSpPr>
          <p:nvPr>
            <p:ph type="body" idx="3"/>
          </p:nvPr>
        </p:nvSpPr>
        <p:spPr>
          <a:xfrm>
            <a:off x="2912744" y="1485900"/>
            <a:ext cx="2202181"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solidFill>
                  <a:schemeClr val="accent1"/>
                </a:solidFill>
              </a:defRPr>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175" name="Google Shape;175;p29"/>
          <p:cNvSpPr txBox="1">
            <a:spLocks noGrp="1"/>
          </p:cNvSpPr>
          <p:nvPr>
            <p:ph type="body" idx="4"/>
          </p:nvPr>
        </p:nvSpPr>
        <p:spPr>
          <a:xfrm>
            <a:off x="2904829" y="2000250"/>
            <a:ext cx="2210095" cy="2692003"/>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800"/>
              <a:buNone/>
              <a:defRPr sz="11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76" name="Google Shape;176;p29"/>
          <p:cNvSpPr txBox="1">
            <a:spLocks noGrp="1"/>
          </p:cNvSpPr>
          <p:nvPr>
            <p:ph type="body" idx="5"/>
          </p:nvPr>
        </p:nvSpPr>
        <p:spPr>
          <a:xfrm>
            <a:off x="5343525" y="1485900"/>
            <a:ext cx="2199085"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solidFill>
                  <a:schemeClr val="accent1"/>
                </a:solidFill>
              </a:defRPr>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177" name="Google Shape;177;p29"/>
          <p:cNvSpPr txBox="1">
            <a:spLocks noGrp="1"/>
          </p:cNvSpPr>
          <p:nvPr>
            <p:ph type="body" idx="6"/>
          </p:nvPr>
        </p:nvSpPr>
        <p:spPr>
          <a:xfrm>
            <a:off x="5343525" y="2000250"/>
            <a:ext cx="2199085" cy="2692003"/>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800"/>
              <a:buNone/>
              <a:defRPr sz="11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cxnSp>
        <p:nvCxnSpPr>
          <p:cNvPr id="178" name="Google Shape;178;p29"/>
          <p:cNvCxnSpPr/>
          <p:nvPr/>
        </p:nvCxnSpPr>
        <p:spPr>
          <a:xfrm>
            <a:off x="2794607" y="1600200"/>
            <a:ext cx="0" cy="29718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79" name="Google Shape;179;p29"/>
          <p:cNvCxnSpPr/>
          <p:nvPr/>
        </p:nvCxnSpPr>
        <p:spPr>
          <a:xfrm>
            <a:off x="5221671" y="1600200"/>
            <a:ext cx="0" cy="2975161"/>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80" name="Google Shape;180;p29"/>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1" name="Google Shape;181;p29"/>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2" name="Google Shape;182;p29"/>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Clr>
                <a:schemeClr val="dk2"/>
              </a:buClr>
              <a:buSzPts val="3200"/>
              <a:buFont typeface="Century Gothic"/>
              <a:buNone/>
              <a:defRPr sz="32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5" name="Google Shape;185;p30"/>
          <p:cNvSpPr txBox="1">
            <a:spLocks noGrp="1"/>
          </p:cNvSpPr>
          <p:nvPr>
            <p:ph type="body" idx="1"/>
          </p:nvPr>
        </p:nvSpPr>
        <p:spPr>
          <a:xfrm>
            <a:off x="489347" y="3188212"/>
            <a:ext cx="2205037"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solidFill>
                  <a:schemeClr val="accent1"/>
                </a:solidFill>
              </a:defRPr>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186" name="Google Shape;186;p30"/>
          <p:cNvSpPr>
            <a:spLocks noGrp="1"/>
          </p:cNvSpPr>
          <p:nvPr>
            <p:ph type="pic" idx="2"/>
          </p:nvPr>
        </p:nvSpPr>
        <p:spPr>
          <a:xfrm>
            <a:off x="489347" y="1657350"/>
            <a:ext cx="2205037"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1pPr>
            <a:lvl2pPr marR="0" lvl="1"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2pPr>
            <a:lvl3pPr marR="0" lvl="2"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3pPr>
            <a:lvl4pPr marR="0" lvl="3"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4pPr>
            <a:lvl5pPr marR="0" lvl="4"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5pPr>
            <a:lvl6pPr marR="0" lvl="5"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6pPr>
            <a:lvl7pPr marR="0" lvl="6"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7pPr>
            <a:lvl8pPr marR="0" lvl="7"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8pPr>
            <a:lvl9pPr marR="0" lvl="8"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187" name="Google Shape;187;p30"/>
          <p:cNvSpPr txBox="1">
            <a:spLocks noGrp="1"/>
          </p:cNvSpPr>
          <p:nvPr>
            <p:ph type="body" idx="3"/>
          </p:nvPr>
        </p:nvSpPr>
        <p:spPr>
          <a:xfrm>
            <a:off x="489347" y="3620408"/>
            <a:ext cx="2205037" cy="494392"/>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800"/>
              <a:buNone/>
              <a:defRPr sz="11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88" name="Google Shape;188;p30"/>
          <p:cNvSpPr txBox="1">
            <a:spLocks noGrp="1"/>
          </p:cNvSpPr>
          <p:nvPr>
            <p:ph type="body" idx="4"/>
          </p:nvPr>
        </p:nvSpPr>
        <p:spPr>
          <a:xfrm>
            <a:off x="2917031" y="3188212"/>
            <a:ext cx="2197894"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solidFill>
                  <a:schemeClr val="accent1"/>
                </a:solidFill>
              </a:defRPr>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189" name="Google Shape;189;p30"/>
          <p:cNvSpPr>
            <a:spLocks noGrp="1"/>
          </p:cNvSpPr>
          <p:nvPr>
            <p:ph type="pic" idx="5"/>
          </p:nvPr>
        </p:nvSpPr>
        <p:spPr>
          <a:xfrm>
            <a:off x="2917030" y="1657350"/>
            <a:ext cx="2197894"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1pPr>
            <a:lvl2pPr marR="0" lvl="1"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2pPr>
            <a:lvl3pPr marR="0" lvl="2"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3pPr>
            <a:lvl4pPr marR="0" lvl="3"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4pPr>
            <a:lvl5pPr marR="0" lvl="4"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5pPr>
            <a:lvl6pPr marR="0" lvl="5"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6pPr>
            <a:lvl7pPr marR="0" lvl="6"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7pPr>
            <a:lvl8pPr marR="0" lvl="7"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8pPr>
            <a:lvl9pPr marR="0" lvl="8"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190" name="Google Shape;190;p30"/>
          <p:cNvSpPr txBox="1">
            <a:spLocks noGrp="1"/>
          </p:cNvSpPr>
          <p:nvPr>
            <p:ph type="body" idx="6"/>
          </p:nvPr>
        </p:nvSpPr>
        <p:spPr>
          <a:xfrm>
            <a:off x="2916016" y="3620408"/>
            <a:ext cx="2200805" cy="494392"/>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800"/>
              <a:buNone/>
              <a:defRPr sz="11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91" name="Google Shape;191;p30"/>
          <p:cNvSpPr txBox="1">
            <a:spLocks noGrp="1"/>
          </p:cNvSpPr>
          <p:nvPr>
            <p:ph type="body" idx="7"/>
          </p:nvPr>
        </p:nvSpPr>
        <p:spPr>
          <a:xfrm>
            <a:off x="5343525" y="3188212"/>
            <a:ext cx="2199085"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solidFill>
                  <a:schemeClr val="accent1"/>
                </a:solidFill>
              </a:defRPr>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192" name="Google Shape;192;p30"/>
          <p:cNvSpPr>
            <a:spLocks noGrp="1"/>
          </p:cNvSpPr>
          <p:nvPr>
            <p:ph type="pic" idx="8"/>
          </p:nvPr>
        </p:nvSpPr>
        <p:spPr>
          <a:xfrm>
            <a:off x="5343524" y="1657350"/>
            <a:ext cx="2199085"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1pPr>
            <a:lvl2pPr marR="0" lvl="1"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2pPr>
            <a:lvl3pPr marR="0" lvl="2"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3pPr>
            <a:lvl4pPr marR="0" lvl="3"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4pPr>
            <a:lvl5pPr marR="0" lvl="4"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5pPr>
            <a:lvl6pPr marR="0" lvl="5"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6pPr>
            <a:lvl7pPr marR="0" lvl="6"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7pPr>
            <a:lvl8pPr marR="0" lvl="7"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8pPr>
            <a:lvl9pPr marR="0" lvl="8" algn="l" rtl="0">
              <a:spcBef>
                <a:spcPts val="800"/>
              </a:spcBef>
              <a:spcAft>
                <a:spcPts val="0"/>
              </a:spcAft>
              <a:buClr>
                <a:schemeClr val="accent1"/>
              </a:buClr>
              <a:buSzPts val="1000"/>
              <a:buFont typeface="Noto Sans Symbols"/>
              <a:buNone/>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193" name="Google Shape;193;p30"/>
          <p:cNvSpPr txBox="1">
            <a:spLocks noGrp="1"/>
          </p:cNvSpPr>
          <p:nvPr>
            <p:ph type="body" idx="9"/>
          </p:nvPr>
        </p:nvSpPr>
        <p:spPr>
          <a:xfrm>
            <a:off x="5343431" y="3620406"/>
            <a:ext cx="2201998" cy="494392"/>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800"/>
              <a:buNone/>
              <a:defRPr sz="11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cxnSp>
        <p:nvCxnSpPr>
          <p:cNvPr id="194" name="Google Shape;194;p30"/>
          <p:cNvCxnSpPr/>
          <p:nvPr/>
        </p:nvCxnSpPr>
        <p:spPr>
          <a:xfrm>
            <a:off x="2794607" y="1600200"/>
            <a:ext cx="0" cy="29718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95" name="Google Shape;195;p30"/>
          <p:cNvCxnSpPr/>
          <p:nvPr/>
        </p:nvCxnSpPr>
        <p:spPr>
          <a:xfrm>
            <a:off x="5221671" y="1600200"/>
            <a:ext cx="0" cy="2975161"/>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96" name="Google Shape;196;p30"/>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7" name="Google Shape;197;p30"/>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8" name="Google Shape;198;p30"/>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Clr>
                <a:schemeClr val="dk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1" name="Google Shape;201;p31"/>
          <p:cNvSpPr txBox="1">
            <a:spLocks noGrp="1"/>
          </p:cNvSpPr>
          <p:nvPr>
            <p:ph type="body" idx="1"/>
          </p:nvPr>
        </p:nvSpPr>
        <p:spPr>
          <a:xfrm rot="5400000">
            <a:off x="2609132" y="-241959"/>
            <a:ext cx="3146611" cy="6709906"/>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202" name="Google Shape;202;p31"/>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3" name="Google Shape;203;p31"/>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4" name="Google Shape;204;p31"/>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rot="5400000">
            <a:off x="4700588" y="1850231"/>
            <a:ext cx="4369594" cy="131445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dk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7" name="Google Shape;207;p32"/>
          <p:cNvSpPr txBox="1">
            <a:spLocks noGrp="1"/>
          </p:cNvSpPr>
          <p:nvPr>
            <p:ph type="body" idx="1"/>
          </p:nvPr>
        </p:nvSpPr>
        <p:spPr>
          <a:xfrm rot="5400000">
            <a:off x="1259681" y="-104774"/>
            <a:ext cx="4026693" cy="5567362"/>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208" name="Google Shape;208;p32"/>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9" name="Google Shape;209;p32"/>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0" name="Google Shape;210;p32"/>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7"/>
        <p:cNvGrpSpPr/>
        <p:nvPr/>
      </p:nvGrpSpPr>
      <p:grpSpPr>
        <a:xfrm>
          <a:off x="0" y="0"/>
          <a:ext cx="0" cy="0"/>
          <a:chOff x="0" y="0"/>
          <a:chExt cx="0" cy="0"/>
        </a:xfrm>
      </p:grpSpPr>
      <p:sp>
        <p:nvSpPr>
          <p:cNvPr id="218" name="Google Shape;218;p34"/>
          <p:cNvSpPr txBox="1">
            <a:spLocks noGrp="1"/>
          </p:cNvSpPr>
          <p:nvPr>
            <p:ph type="ctrTitle"/>
          </p:nvPr>
        </p:nvSpPr>
        <p:spPr>
          <a:xfrm>
            <a:off x="571500" y="1142999"/>
            <a:ext cx="8001000" cy="1489472"/>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4500"/>
              <a:buFont typeface="Impact"/>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9" name="Google Shape;219;p34"/>
          <p:cNvSpPr txBox="1">
            <a:spLocks noGrp="1"/>
          </p:cNvSpPr>
          <p:nvPr>
            <p:ph type="subTitle" idx="1"/>
          </p:nvPr>
        </p:nvSpPr>
        <p:spPr>
          <a:xfrm>
            <a:off x="571500" y="2857499"/>
            <a:ext cx="8000998" cy="1489472"/>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lt1"/>
              </a:buClr>
              <a:buSzPts val="1800"/>
              <a:buNone/>
              <a:defRPr sz="18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220" name="Google Shape;220;p34"/>
          <p:cNvSpPr txBox="1">
            <a:spLocks noGrp="1"/>
          </p:cNvSpPr>
          <p:nvPr>
            <p:ph type="dt" idx="10"/>
          </p:nvPr>
        </p:nvSpPr>
        <p:spPr>
          <a:xfrm>
            <a:off x="571500" y="301195"/>
            <a:ext cx="2286000" cy="273844"/>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1" name="Google Shape;221;p34"/>
          <p:cNvSpPr txBox="1">
            <a:spLocks noGrp="1"/>
          </p:cNvSpPr>
          <p:nvPr>
            <p:ph type="ftr" idx="11"/>
          </p:nvPr>
        </p:nvSpPr>
        <p:spPr>
          <a:xfrm>
            <a:off x="5143500" y="4572000"/>
            <a:ext cx="3429000" cy="273844"/>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2" name="Google Shape;222;p34"/>
          <p:cNvSpPr txBox="1">
            <a:spLocks noGrp="1"/>
          </p:cNvSpPr>
          <p:nvPr>
            <p:ph type="sldNum" idx="12"/>
          </p:nvPr>
        </p:nvSpPr>
        <p:spPr>
          <a:xfrm>
            <a:off x="6858000" y="301195"/>
            <a:ext cx="1714500" cy="5715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571500" y="1143000"/>
            <a:ext cx="6858000" cy="947737"/>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5" name="Google Shape;225;p35"/>
          <p:cNvSpPr txBox="1">
            <a:spLocks noGrp="1"/>
          </p:cNvSpPr>
          <p:nvPr>
            <p:ph type="body" idx="1"/>
          </p:nvPr>
        </p:nvSpPr>
        <p:spPr>
          <a:xfrm>
            <a:off x="571500" y="2285999"/>
            <a:ext cx="8001000" cy="228600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26" name="Google Shape;226;p35"/>
          <p:cNvSpPr txBox="1">
            <a:spLocks noGrp="1"/>
          </p:cNvSpPr>
          <p:nvPr>
            <p:ph type="dt" idx="10"/>
          </p:nvPr>
        </p:nvSpPr>
        <p:spPr>
          <a:xfrm>
            <a:off x="571500" y="301195"/>
            <a:ext cx="2286000" cy="273844"/>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7" name="Google Shape;227;p35"/>
          <p:cNvSpPr txBox="1">
            <a:spLocks noGrp="1"/>
          </p:cNvSpPr>
          <p:nvPr>
            <p:ph type="ftr" idx="11"/>
          </p:nvPr>
        </p:nvSpPr>
        <p:spPr>
          <a:xfrm>
            <a:off x="5143500" y="4572000"/>
            <a:ext cx="3429000" cy="273844"/>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8" name="Google Shape;228;p35"/>
          <p:cNvSpPr txBox="1">
            <a:spLocks noGrp="1"/>
          </p:cNvSpPr>
          <p:nvPr>
            <p:ph type="sldNum" idx="12"/>
          </p:nvPr>
        </p:nvSpPr>
        <p:spPr>
          <a:xfrm>
            <a:off x="6858000" y="301195"/>
            <a:ext cx="1714500" cy="5715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9"/>
        <p:cNvGrpSpPr/>
        <p:nvPr/>
      </p:nvGrpSpPr>
      <p:grpSpPr>
        <a:xfrm>
          <a:off x="0" y="0"/>
          <a:ext cx="0" cy="0"/>
          <a:chOff x="0" y="0"/>
          <a:chExt cx="0" cy="0"/>
        </a:xfrm>
      </p:grpSpPr>
      <p:sp>
        <p:nvSpPr>
          <p:cNvPr id="230" name="Google Shape;230;p36"/>
          <p:cNvSpPr txBox="1">
            <a:spLocks noGrp="1"/>
          </p:cNvSpPr>
          <p:nvPr>
            <p:ph type="title"/>
          </p:nvPr>
        </p:nvSpPr>
        <p:spPr>
          <a:xfrm>
            <a:off x="571500" y="1147763"/>
            <a:ext cx="8001000" cy="1709738"/>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4500"/>
              <a:buFont typeface="Impact"/>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1" name="Google Shape;231;p36"/>
          <p:cNvSpPr txBox="1">
            <a:spLocks noGrp="1"/>
          </p:cNvSpPr>
          <p:nvPr>
            <p:ph type="body" idx="1"/>
          </p:nvPr>
        </p:nvSpPr>
        <p:spPr>
          <a:xfrm>
            <a:off x="571500" y="3442098"/>
            <a:ext cx="8001000" cy="887388"/>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800"/>
              <a:buNone/>
              <a:defRPr sz="1800">
                <a:solidFill>
                  <a:schemeClr val="lt1"/>
                </a:solidFill>
              </a:defRPr>
            </a:lvl1pPr>
            <a:lvl2pPr marL="914400" lvl="1" indent="-228600" algn="l">
              <a:lnSpc>
                <a:spcPct val="90000"/>
              </a:lnSpc>
              <a:spcBef>
                <a:spcPts val="400"/>
              </a:spcBef>
              <a:spcAft>
                <a:spcPts val="0"/>
              </a:spcAft>
              <a:buClr>
                <a:schemeClr val="lt1"/>
              </a:buClr>
              <a:buSzPts val="1500"/>
              <a:buNone/>
              <a:defRPr sz="1500">
                <a:solidFill>
                  <a:schemeClr val="lt1"/>
                </a:solidFill>
              </a:defRPr>
            </a:lvl2pPr>
            <a:lvl3pPr marL="1371600" lvl="2" indent="-228600" algn="l">
              <a:lnSpc>
                <a:spcPct val="90000"/>
              </a:lnSpc>
              <a:spcBef>
                <a:spcPts val="400"/>
              </a:spcBef>
              <a:spcAft>
                <a:spcPts val="0"/>
              </a:spcAft>
              <a:buClr>
                <a:schemeClr val="lt1"/>
              </a:buClr>
              <a:buSzPts val="1400"/>
              <a:buNone/>
              <a:defRPr sz="1400">
                <a:solidFill>
                  <a:schemeClr val="lt1"/>
                </a:solidFill>
              </a:defRPr>
            </a:lvl3pPr>
            <a:lvl4pPr marL="1828800" lvl="3" indent="-228600" algn="l">
              <a:lnSpc>
                <a:spcPct val="90000"/>
              </a:lnSpc>
              <a:spcBef>
                <a:spcPts val="400"/>
              </a:spcBef>
              <a:spcAft>
                <a:spcPts val="0"/>
              </a:spcAft>
              <a:buClr>
                <a:schemeClr val="lt1"/>
              </a:buClr>
              <a:buSzPts val="1200"/>
              <a:buNone/>
              <a:defRPr sz="1200">
                <a:solidFill>
                  <a:schemeClr val="lt1"/>
                </a:solidFill>
              </a:defRPr>
            </a:lvl4pPr>
            <a:lvl5pPr marL="2286000" lvl="4" indent="-228600" algn="l">
              <a:lnSpc>
                <a:spcPct val="90000"/>
              </a:lnSpc>
              <a:spcBef>
                <a:spcPts val="400"/>
              </a:spcBef>
              <a:spcAft>
                <a:spcPts val="0"/>
              </a:spcAft>
              <a:buClr>
                <a:schemeClr val="lt1"/>
              </a:buClr>
              <a:buSzPts val="1200"/>
              <a:buNone/>
              <a:defRPr sz="1200">
                <a:solidFill>
                  <a:schemeClr val="lt1"/>
                </a:solidFill>
              </a:defRPr>
            </a:lvl5pPr>
            <a:lvl6pPr marL="2743200" lvl="5" indent="-228600" algn="l">
              <a:lnSpc>
                <a:spcPct val="90000"/>
              </a:lnSpc>
              <a:spcBef>
                <a:spcPts val="400"/>
              </a:spcBef>
              <a:spcAft>
                <a:spcPts val="0"/>
              </a:spcAft>
              <a:buClr>
                <a:schemeClr val="lt1"/>
              </a:buClr>
              <a:buSzPts val="1200"/>
              <a:buNone/>
              <a:defRPr sz="1200">
                <a:solidFill>
                  <a:schemeClr val="lt1"/>
                </a:solidFill>
              </a:defRPr>
            </a:lvl6pPr>
            <a:lvl7pPr marL="3200400" lvl="6" indent="-228600" algn="l">
              <a:lnSpc>
                <a:spcPct val="90000"/>
              </a:lnSpc>
              <a:spcBef>
                <a:spcPts val="400"/>
              </a:spcBef>
              <a:spcAft>
                <a:spcPts val="0"/>
              </a:spcAft>
              <a:buClr>
                <a:schemeClr val="lt1"/>
              </a:buClr>
              <a:buSzPts val="1200"/>
              <a:buNone/>
              <a:defRPr sz="1200">
                <a:solidFill>
                  <a:schemeClr val="lt1"/>
                </a:solidFill>
              </a:defRPr>
            </a:lvl7pPr>
            <a:lvl8pPr marL="3657600" lvl="7" indent="-228600" algn="l">
              <a:lnSpc>
                <a:spcPct val="90000"/>
              </a:lnSpc>
              <a:spcBef>
                <a:spcPts val="400"/>
              </a:spcBef>
              <a:spcAft>
                <a:spcPts val="0"/>
              </a:spcAft>
              <a:buClr>
                <a:schemeClr val="lt1"/>
              </a:buClr>
              <a:buSzPts val="1200"/>
              <a:buNone/>
              <a:defRPr sz="1200">
                <a:solidFill>
                  <a:schemeClr val="lt1"/>
                </a:solidFill>
              </a:defRPr>
            </a:lvl8pPr>
            <a:lvl9pPr marL="4114800" lvl="8" indent="-228600" algn="l">
              <a:lnSpc>
                <a:spcPct val="90000"/>
              </a:lnSpc>
              <a:spcBef>
                <a:spcPts val="400"/>
              </a:spcBef>
              <a:spcAft>
                <a:spcPts val="0"/>
              </a:spcAft>
              <a:buClr>
                <a:schemeClr val="lt1"/>
              </a:buClr>
              <a:buSzPts val="1200"/>
              <a:buNone/>
              <a:defRPr sz="1200">
                <a:solidFill>
                  <a:schemeClr val="lt1"/>
                </a:solidFill>
              </a:defRPr>
            </a:lvl9pPr>
          </a:lstStyle>
          <a:p>
            <a:endParaRPr/>
          </a:p>
        </p:txBody>
      </p:sp>
      <p:sp>
        <p:nvSpPr>
          <p:cNvPr id="232" name="Google Shape;232;p36"/>
          <p:cNvSpPr txBox="1">
            <a:spLocks noGrp="1"/>
          </p:cNvSpPr>
          <p:nvPr>
            <p:ph type="dt" idx="10"/>
          </p:nvPr>
        </p:nvSpPr>
        <p:spPr>
          <a:xfrm>
            <a:off x="571500" y="301195"/>
            <a:ext cx="2286000" cy="273844"/>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3" name="Google Shape;233;p36"/>
          <p:cNvSpPr txBox="1">
            <a:spLocks noGrp="1"/>
          </p:cNvSpPr>
          <p:nvPr>
            <p:ph type="ftr" idx="11"/>
          </p:nvPr>
        </p:nvSpPr>
        <p:spPr>
          <a:xfrm>
            <a:off x="5143500" y="4572000"/>
            <a:ext cx="3429000" cy="273844"/>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4" name="Google Shape;234;p36"/>
          <p:cNvSpPr txBox="1">
            <a:spLocks noGrp="1"/>
          </p:cNvSpPr>
          <p:nvPr>
            <p:ph type="sldNum" idx="12"/>
          </p:nvPr>
        </p:nvSpPr>
        <p:spPr>
          <a:xfrm>
            <a:off x="6858000" y="301195"/>
            <a:ext cx="1714500" cy="5715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571500" y="1143000"/>
            <a:ext cx="6858000" cy="947737"/>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7" name="Google Shape;237;p37"/>
          <p:cNvSpPr txBox="1">
            <a:spLocks noGrp="1"/>
          </p:cNvSpPr>
          <p:nvPr>
            <p:ph type="body" idx="1"/>
          </p:nvPr>
        </p:nvSpPr>
        <p:spPr>
          <a:xfrm>
            <a:off x="571500" y="2286000"/>
            <a:ext cx="3429000" cy="22860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38" name="Google Shape;238;p37"/>
          <p:cNvSpPr txBox="1">
            <a:spLocks noGrp="1"/>
          </p:cNvSpPr>
          <p:nvPr>
            <p:ph type="body" idx="2"/>
          </p:nvPr>
        </p:nvSpPr>
        <p:spPr>
          <a:xfrm>
            <a:off x="5143500" y="2286000"/>
            <a:ext cx="3429000" cy="22860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39" name="Google Shape;239;p37"/>
          <p:cNvSpPr txBox="1">
            <a:spLocks noGrp="1"/>
          </p:cNvSpPr>
          <p:nvPr>
            <p:ph type="dt" idx="10"/>
          </p:nvPr>
        </p:nvSpPr>
        <p:spPr>
          <a:xfrm>
            <a:off x="571500" y="301195"/>
            <a:ext cx="2286000" cy="273844"/>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0" name="Google Shape;240;p37"/>
          <p:cNvSpPr txBox="1">
            <a:spLocks noGrp="1"/>
          </p:cNvSpPr>
          <p:nvPr>
            <p:ph type="ftr" idx="11"/>
          </p:nvPr>
        </p:nvSpPr>
        <p:spPr>
          <a:xfrm>
            <a:off x="5143500" y="4572000"/>
            <a:ext cx="3429000" cy="273844"/>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1" name="Google Shape;241;p37"/>
          <p:cNvSpPr txBox="1">
            <a:spLocks noGrp="1"/>
          </p:cNvSpPr>
          <p:nvPr>
            <p:ph type="sldNum" idx="12"/>
          </p:nvPr>
        </p:nvSpPr>
        <p:spPr>
          <a:xfrm>
            <a:off x="6858000" y="301195"/>
            <a:ext cx="1714500" cy="5715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571500" y="1145286"/>
            <a:ext cx="8001000" cy="569214"/>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4" name="Google Shape;244;p38"/>
          <p:cNvSpPr txBox="1">
            <a:spLocks noGrp="1"/>
          </p:cNvSpPr>
          <p:nvPr>
            <p:ph type="body" idx="1"/>
          </p:nvPr>
        </p:nvSpPr>
        <p:spPr>
          <a:xfrm>
            <a:off x="571500" y="1714499"/>
            <a:ext cx="3429001" cy="571499"/>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45" name="Google Shape;245;p38"/>
          <p:cNvSpPr txBox="1">
            <a:spLocks noGrp="1"/>
          </p:cNvSpPr>
          <p:nvPr>
            <p:ph type="body" idx="2"/>
          </p:nvPr>
        </p:nvSpPr>
        <p:spPr>
          <a:xfrm>
            <a:off x="571501" y="2294335"/>
            <a:ext cx="3429000" cy="227766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46" name="Google Shape;246;p38"/>
          <p:cNvSpPr txBox="1">
            <a:spLocks noGrp="1"/>
          </p:cNvSpPr>
          <p:nvPr>
            <p:ph type="body" idx="3"/>
          </p:nvPr>
        </p:nvSpPr>
        <p:spPr>
          <a:xfrm>
            <a:off x="5143498" y="1714500"/>
            <a:ext cx="3429001" cy="571499"/>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47" name="Google Shape;247;p38"/>
          <p:cNvSpPr txBox="1">
            <a:spLocks noGrp="1"/>
          </p:cNvSpPr>
          <p:nvPr>
            <p:ph type="body" idx="4"/>
          </p:nvPr>
        </p:nvSpPr>
        <p:spPr>
          <a:xfrm>
            <a:off x="5143500" y="2294335"/>
            <a:ext cx="3428999" cy="227766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48" name="Google Shape;248;p38"/>
          <p:cNvSpPr txBox="1">
            <a:spLocks noGrp="1"/>
          </p:cNvSpPr>
          <p:nvPr>
            <p:ph type="dt" idx="10"/>
          </p:nvPr>
        </p:nvSpPr>
        <p:spPr>
          <a:xfrm>
            <a:off x="571500" y="301195"/>
            <a:ext cx="2286000" cy="273844"/>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9" name="Google Shape;249;p38"/>
          <p:cNvSpPr txBox="1">
            <a:spLocks noGrp="1"/>
          </p:cNvSpPr>
          <p:nvPr>
            <p:ph type="ftr" idx="11"/>
          </p:nvPr>
        </p:nvSpPr>
        <p:spPr>
          <a:xfrm>
            <a:off x="5143500" y="4572000"/>
            <a:ext cx="3429000" cy="273844"/>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0" name="Google Shape;250;p38"/>
          <p:cNvSpPr txBox="1">
            <a:spLocks noGrp="1"/>
          </p:cNvSpPr>
          <p:nvPr>
            <p:ph type="sldNum" idx="12"/>
          </p:nvPr>
        </p:nvSpPr>
        <p:spPr>
          <a:xfrm>
            <a:off x="6858000" y="301195"/>
            <a:ext cx="1714500" cy="5715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1"/>
        <p:cNvGrpSpPr/>
        <p:nvPr/>
      </p:nvGrpSpPr>
      <p:grpSpPr>
        <a:xfrm>
          <a:off x="0" y="0"/>
          <a:ext cx="0" cy="0"/>
          <a:chOff x="0" y="0"/>
          <a:chExt cx="0" cy="0"/>
        </a:xfrm>
      </p:grpSpPr>
      <p:sp>
        <p:nvSpPr>
          <p:cNvPr id="252" name="Google Shape;252;p39"/>
          <p:cNvSpPr txBox="1">
            <a:spLocks noGrp="1"/>
          </p:cNvSpPr>
          <p:nvPr>
            <p:ph type="title"/>
          </p:nvPr>
        </p:nvSpPr>
        <p:spPr>
          <a:xfrm>
            <a:off x="571500" y="1143000"/>
            <a:ext cx="6858000" cy="28575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3" name="Google Shape;253;p39"/>
          <p:cNvSpPr txBox="1">
            <a:spLocks noGrp="1"/>
          </p:cNvSpPr>
          <p:nvPr>
            <p:ph type="dt" idx="10"/>
          </p:nvPr>
        </p:nvSpPr>
        <p:spPr>
          <a:xfrm>
            <a:off x="571500" y="301195"/>
            <a:ext cx="2286000" cy="273844"/>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4" name="Google Shape;254;p39"/>
          <p:cNvSpPr txBox="1">
            <a:spLocks noGrp="1"/>
          </p:cNvSpPr>
          <p:nvPr>
            <p:ph type="ftr" idx="11"/>
          </p:nvPr>
        </p:nvSpPr>
        <p:spPr>
          <a:xfrm>
            <a:off x="5143500" y="4572000"/>
            <a:ext cx="3429000" cy="273844"/>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5" name="Google Shape;255;p39"/>
          <p:cNvSpPr txBox="1">
            <a:spLocks noGrp="1"/>
          </p:cNvSpPr>
          <p:nvPr>
            <p:ph type="sldNum" idx="12"/>
          </p:nvPr>
        </p:nvSpPr>
        <p:spPr>
          <a:xfrm>
            <a:off x="6858000" y="301195"/>
            <a:ext cx="1714500" cy="5715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a:off x="571500" y="1143000"/>
            <a:ext cx="2865835" cy="11430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2400"/>
              <a:buFont typeface="Impac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2" name="Google Shape;262;p41"/>
          <p:cNvSpPr txBox="1">
            <a:spLocks noGrp="1"/>
          </p:cNvSpPr>
          <p:nvPr>
            <p:ph type="body" idx="1"/>
          </p:nvPr>
        </p:nvSpPr>
        <p:spPr>
          <a:xfrm>
            <a:off x="4000500" y="1143000"/>
            <a:ext cx="4572000" cy="28575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lt1"/>
              </a:buClr>
              <a:buSzPts val="2400"/>
              <a:buChar char="•"/>
              <a:defRPr sz="2400"/>
            </a:lvl1pPr>
            <a:lvl2pPr marL="914400" lvl="1" indent="-361950" algn="l">
              <a:lnSpc>
                <a:spcPct val="90000"/>
              </a:lnSpc>
              <a:spcBef>
                <a:spcPts val="400"/>
              </a:spcBef>
              <a:spcAft>
                <a:spcPts val="0"/>
              </a:spcAft>
              <a:buClr>
                <a:schemeClr val="lt1"/>
              </a:buClr>
              <a:buSzPts val="2100"/>
              <a:buChar char="•"/>
              <a:defRPr sz="2100"/>
            </a:lvl2pPr>
            <a:lvl3pPr marL="1371600" lvl="2" indent="-342900" algn="l">
              <a:lnSpc>
                <a:spcPct val="90000"/>
              </a:lnSpc>
              <a:spcBef>
                <a:spcPts val="400"/>
              </a:spcBef>
              <a:spcAft>
                <a:spcPts val="0"/>
              </a:spcAft>
              <a:buClr>
                <a:schemeClr val="lt1"/>
              </a:buClr>
              <a:buSzPts val="1800"/>
              <a:buChar char="•"/>
              <a:defRPr sz="1800"/>
            </a:lvl3pPr>
            <a:lvl4pPr marL="1828800" lvl="3" indent="-323850" algn="l">
              <a:lnSpc>
                <a:spcPct val="90000"/>
              </a:lnSpc>
              <a:spcBef>
                <a:spcPts val="400"/>
              </a:spcBef>
              <a:spcAft>
                <a:spcPts val="0"/>
              </a:spcAft>
              <a:buClr>
                <a:schemeClr val="lt1"/>
              </a:buClr>
              <a:buSzPts val="1500"/>
              <a:buChar char="•"/>
              <a:defRPr sz="1500"/>
            </a:lvl4pPr>
            <a:lvl5pPr marL="2286000" lvl="4" indent="-323850" algn="l">
              <a:lnSpc>
                <a:spcPct val="90000"/>
              </a:lnSpc>
              <a:spcBef>
                <a:spcPts val="400"/>
              </a:spcBef>
              <a:spcAft>
                <a:spcPts val="0"/>
              </a:spcAft>
              <a:buClr>
                <a:schemeClr val="lt1"/>
              </a:buClr>
              <a:buSzPts val="1500"/>
              <a:buChar char="•"/>
              <a:defRPr sz="1500"/>
            </a:lvl5pPr>
            <a:lvl6pPr marL="2743200" lvl="5" indent="-323850" algn="l">
              <a:lnSpc>
                <a:spcPct val="90000"/>
              </a:lnSpc>
              <a:spcBef>
                <a:spcPts val="400"/>
              </a:spcBef>
              <a:spcAft>
                <a:spcPts val="0"/>
              </a:spcAft>
              <a:buClr>
                <a:schemeClr val="lt1"/>
              </a:buClr>
              <a:buSzPts val="1500"/>
              <a:buChar char="•"/>
              <a:defRPr sz="1500"/>
            </a:lvl6pPr>
            <a:lvl7pPr marL="3200400" lvl="6" indent="-323850" algn="l">
              <a:lnSpc>
                <a:spcPct val="90000"/>
              </a:lnSpc>
              <a:spcBef>
                <a:spcPts val="400"/>
              </a:spcBef>
              <a:spcAft>
                <a:spcPts val="0"/>
              </a:spcAft>
              <a:buClr>
                <a:schemeClr val="lt1"/>
              </a:buClr>
              <a:buSzPts val="1500"/>
              <a:buChar char="•"/>
              <a:defRPr sz="1500"/>
            </a:lvl7pPr>
            <a:lvl8pPr marL="3657600" lvl="7" indent="-323850" algn="l">
              <a:lnSpc>
                <a:spcPct val="90000"/>
              </a:lnSpc>
              <a:spcBef>
                <a:spcPts val="400"/>
              </a:spcBef>
              <a:spcAft>
                <a:spcPts val="0"/>
              </a:spcAft>
              <a:buClr>
                <a:schemeClr val="lt1"/>
              </a:buClr>
              <a:buSzPts val="1500"/>
              <a:buChar char="•"/>
              <a:defRPr sz="1500"/>
            </a:lvl8pPr>
            <a:lvl9pPr marL="4114800" lvl="8" indent="-323850" algn="l">
              <a:lnSpc>
                <a:spcPct val="90000"/>
              </a:lnSpc>
              <a:spcBef>
                <a:spcPts val="400"/>
              </a:spcBef>
              <a:spcAft>
                <a:spcPts val="0"/>
              </a:spcAft>
              <a:buClr>
                <a:schemeClr val="lt1"/>
              </a:buClr>
              <a:buSzPts val="1500"/>
              <a:buChar char="•"/>
              <a:defRPr sz="1500"/>
            </a:lvl9pPr>
          </a:lstStyle>
          <a:p>
            <a:endParaRPr/>
          </a:p>
        </p:txBody>
      </p:sp>
      <p:sp>
        <p:nvSpPr>
          <p:cNvPr id="263" name="Google Shape;263;p41"/>
          <p:cNvSpPr txBox="1">
            <a:spLocks noGrp="1"/>
          </p:cNvSpPr>
          <p:nvPr>
            <p:ph type="body" idx="2"/>
          </p:nvPr>
        </p:nvSpPr>
        <p:spPr>
          <a:xfrm>
            <a:off x="571500" y="2286000"/>
            <a:ext cx="2865835" cy="2286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264" name="Google Shape;264;p41"/>
          <p:cNvSpPr txBox="1">
            <a:spLocks noGrp="1"/>
          </p:cNvSpPr>
          <p:nvPr>
            <p:ph type="dt" idx="10"/>
          </p:nvPr>
        </p:nvSpPr>
        <p:spPr>
          <a:xfrm>
            <a:off x="571500" y="301195"/>
            <a:ext cx="2286000" cy="273844"/>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5" name="Google Shape;265;p41"/>
          <p:cNvSpPr txBox="1">
            <a:spLocks noGrp="1"/>
          </p:cNvSpPr>
          <p:nvPr>
            <p:ph type="ftr" idx="11"/>
          </p:nvPr>
        </p:nvSpPr>
        <p:spPr>
          <a:xfrm>
            <a:off x="5143500" y="4572000"/>
            <a:ext cx="3429000" cy="273844"/>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6" name="Google Shape;266;p41"/>
          <p:cNvSpPr txBox="1">
            <a:spLocks noGrp="1"/>
          </p:cNvSpPr>
          <p:nvPr>
            <p:ph type="sldNum" idx="12"/>
          </p:nvPr>
        </p:nvSpPr>
        <p:spPr>
          <a:xfrm>
            <a:off x="6858000" y="301195"/>
            <a:ext cx="1714500" cy="5715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571501" y="1143000"/>
            <a:ext cx="2857500" cy="1143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Impac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9" name="Google Shape;269;p42"/>
          <p:cNvSpPr>
            <a:spLocks noGrp="1"/>
          </p:cNvSpPr>
          <p:nvPr>
            <p:ph type="pic" idx="2"/>
          </p:nvPr>
        </p:nvSpPr>
        <p:spPr>
          <a:xfrm>
            <a:off x="4000499" y="1143000"/>
            <a:ext cx="4571999" cy="2857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Arial"/>
                <a:ea typeface="Arial"/>
                <a:cs typeface="Arial"/>
                <a:sym typeface="Arial"/>
              </a:defRPr>
            </a:lvl2pPr>
            <a:lvl3pPr marR="0" lvl="2" algn="l" rtl="0">
              <a:lnSpc>
                <a:spcPct val="90000"/>
              </a:lnSpc>
              <a:spcBef>
                <a:spcPts val="4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4pPr>
            <a:lvl5pPr marR="0" lvl="4"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5pPr>
            <a:lvl6pPr marR="0" lvl="5"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6pPr>
            <a:lvl7pPr marR="0" lvl="6"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7pPr>
            <a:lvl8pPr marR="0" lvl="7"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8pPr>
            <a:lvl9pPr marR="0" lvl="8"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9pPr>
          </a:lstStyle>
          <a:p>
            <a:endParaRPr/>
          </a:p>
        </p:txBody>
      </p:sp>
      <p:sp>
        <p:nvSpPr>
          <p:cNvPr id="270" name="Google Shape;270;p42"/>
          <p:cNvSpPr txBox="1">
            <a:spLocks noGrp="1"/>
          </p:cNvSpPr>
          <p:nvPr>
            <p:ph type="body" idx="1"/>
          </p:nvPr>
        </p:nvSpPr>
        <p:spPr>
          <a:xfrm>
            <a:off x="571501" y="2286000"/>
            <a:ext cx="2857500" cy="2286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271" name="Google Shape;271;p42"/>
          <p:cNvSpPr txBox="1">
            <a:spLocks noGrp="1"/>
          </p:cNvSpPr>
          <p:nvPr>
            <p:ph type="dt" idx="10"/>
          </p:nvPr>
        </p:nvSpPr>
        <p:spPr>
          <a:xfrm>
            <a:off x="571500" y="301195"/>
            <a:ext cx="2286000" cy="273844"/>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2" name="Google Shape;272;p42"/>
          <p:cNvSpPr txBox="1">
            <a:spLocks noGrp="1"/>
          </p:cNvSpPr>
          <p:nvPr>
            <p:ph type="ftr" idx="11"/>
          </p:nvPr>
        </p:nvSpPr>
        <p:spPr>
          <a:xfrm>
            <a:off x="5143500" y="4572000"/>
            <a:ext cx="3429000" cy="273844"/>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3" name="Google Shape;273;p42"/>
          <p:cNvSpPr txBox="1">
            <a:spLocks noGrp="1"/>
          </p:cNvSpPr>
          <p:nvPr>
            <p:ph type="sldNum" idx="12"/>
          </p:nvPr>
        </p:nvSpPr>
        <p:spPr>
          <a:xfrm>
            <a:off x="6858000" y="301195"/>
            <a:ext cx="1714500" cy="5715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4"/>
        <p:cNvGrpSpPr/>
        <p:nvPr/>
      </p:nvGrpSpPr>
      <p:grpSpPr>
        <a:xfrm>
          <a:off x="0" y="0"/>
          <a:ext cx="0" cy="0"/>
          <a:chOff x="0" y="0"/>
          <a:chExt cx="0" cy="0"/>
        </a:xfrm>
      </p:grpSpPr>
      <p:sp>
        <p:nvSpPr>
          <p:cNvPr id="275" name="Google Shape;275;p43"/>
          <p:cNvSpPr txBox="1">
            <a:spLocks noGrp="1"/>
          </p:cNvSpPr>
          <p:nvPr>
            <p:ph type="title"/>
          </p:nvPr>
        </p:nvSpPr>
        <p:spPr>
          <a:xfrm>
            <a:off x="571500" y="1143000"/>
            <a:ext cx="6858000" cy="1142999"/>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6" name="Google Shape;276;p43"/>
          <p:cNvSpPr txBox="1">
            <a:spLocks noGrp="1"/>
          </p:cNvSpPr>
          <p:nvPr>
            <p:ph type="body" idx="1"/>
          </p:nvPr>
        </p:nvSpPr>
        <p:spPr>
          <a:xfrm rot="5400000">
            <a:off x="3429000" y="-571500"/>
            <a:ext cx="2286000" cy="80010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77" name="Google Shape;277;p43"/>
          <p:cNvSpPr txBox="1">
            <a:spLocks noGrp="1"/>
          </p:cNvSpPr>
          <p:nvPr>
            <p:ph type="dt" idx="10"/>
          </p:nvPr>
        </p:nvSpPr>
        <p:spPr>
          <a:xfrm>
            <a:off x="571500" y="301195"/>
            <a:ext cx="2286000" cy="273844"/>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8" name="Google Shape;278;p43"/>
          <p:cNvSpPr txBox="1">
            <a:spLocks noGrp="1"/>
          </p:cNvSpPr>
          <p:nvPr>
            <p:ph type="ftr" idx="11"/>
          </p:nvPr>
        </p:nvSpPr>
        <p:spPr>
          <a:xfrm>
            <a:off x="5143500" y="4572000"/>
            <a:ext cx="3429000" cy="273844"/>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9" name="Google Shape;279;p43"/>
          <p:cNvSpPr txBox="1">
            <a:spLocks noGrp="1"/>
          </p:cNvSpPr>
          <p:nvPr>
            <p:ph type="sldNum" idx="12"/>
          </p:nvPr>
        </p:nvSpPr>
        <p:spPr>
          <a:xfrm>
            <a:off x="6858000" y="301195"/>
            <a:ext cx="1714500" cy="5715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0"/>
        <p:cNvGrpSpPr/>
        <p:nvPr/>
      </p:nvGrpSpPr>
      <p:grpSpPr>
        <a:xfrm>
          <a:off x="0" y="0"/>
          <a:ext cx="0" cy="0"/>
          <a:chOff x="0" y="0"/>
          <a:chExt cx="0" cy="0"/>
        </a:xfrm>
      </p:grpSpPr>
      <p:sp>
        <p:nvSpPr>
          <p:cNvPr id="281" name="Google Shape;281;p44"/>
          <p:cNvSpPr txBox="1">
            <a:spLocks noGrp="1"/>
          </p:cNvSpPr>
          <p:nvPr>
            <p:ph type="title"/>
          </p:nvPr>
        </p:nvSpPr>
        <p:spPr>
          <a:xfrm rot="5400000">
            <a:off x="5843587" y="1843087"/>
            <a:ext cx="3429001" cy="2028825"/>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2" name="Google Shape;282;p44"/>
          <p:cNvSpPr txBox="1">
            <a:spLocks noGrp="1"/>
          </p:cNvSpPr>
          <p:nvPr>
            <p:ph type="body" idx="1"/>
          </p:nvPr>
        </p:nvSpPr>
        <p:spPr>
          <a:xfrm rot="5400000">
            <a:off x="1714500" y="0"/>
            <a:ext cx="3429000" cy="57150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83" name="Google Shape;283;p44"/>
          <p:cNvSpPr txBox="1">
            <a:spLocks noGrp="1"/>
          </p:cNvSpPr>
          <p:nvPr>
            <p:ph type="dt" idx="10"/>
          </p:nvPr>
        </p:nvSpPr>
        <p:spPr>
          <a:xfrm>
            <a:off x="571500" y="301195"/>
            <a:ext cx="2286000" cy="273844"/>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4" name="Google Shape;284;p44"/>
          <p:cNvSpPr txBox="1">
            <a:spLocks noGrp="1"/>
          </p:cNvSpPr>
          <p:nvPr>
            <p:ph type="ftr" idx="11"/>
          </p:nvPr>
        </p:nvSpPr>
        <p:spPr>
          <a:xfrm>
            <a:off x="5143500" y="4572000"/>
            <a:ext cx="3429000" cy="273844"/>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5" name="Google Shape;285;p44"/>
          <p:cNvSpPr txBox="1">
            <a:spLocks noGrp="1"/>
          </p:cNvSpPr>
          <p:nvPr>
            <p:ph type="sldNum" idx="12"/>
          </p:nvPr>
        </p:nvSpPr>
        <p:spPr>
          <a:xfrm>
            <a:off x="6858000" y="301195"/>
            <a:ext cx="1714500" cy="5715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3.xml"/><Relationship Id="rId26" Type="http://schemas.openxmlformats.org/officeDocument/2006/relationships/image" Target="../media/image4.png"/><Relationship Id="rId3" Type="http://schemas.openxmlformats.org/officeDocument/2006/relationships/slideLayout" Target="../slideLayouts/slideLayout15.xml"/><Relationship Id="rId21" Type="http://schemas.openxmlformats.org/officeDocument/2006/relationships/image" Target="../media/image9.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2.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1.png"/><Relationship Id="rId10" Type="http://schemas.openxmlformats.org/officeDocument/2006/relationships/slideLayout" Target="../slideLayouts/slideLayout22.xml"/><Relationship Id="rId19" Type="http://schemas.openxmlformats.org/officeDocument/2006/relationships/image" Target="../media/image7.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10.png"/><Relationship Id="rId27"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4.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49520" y="71621"/>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4044461" y="1195219"/>
            <a:ext cx="4391758"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3">
            <a:alphaModFix/>
          </a:blip>
          <a:srcRect t="25573" b="26427"/>
          <a:stretch/>
        </p:blipFill>
        <p:spPr>
          <a:xfrm>
            <a:off x="628650" y="2273131"/>
            <a:ext cx="2729265" cy="873365"/>
          </a:xfrm>
          <a:prstGeom prst="rect">
            <a:avLst/>
          </a:prstGeom>
          <a:noFill/>
          <a:ln>
            <a:noFill/>
          </a:ln>
          <a:effectLst>
            <a:outerShdw blurRad="292100" dist="139700" dir="2700000" algn="tl" rotWithShape="0">
              <a:srgbClr val="333333">
                <a:alpha val="64705"/>
              </a:srgbClr>
            </a:outerShdw>
          </a:effectLst>
        </p:spPr>
      </p:pic>
      <p:pic>
        <p:nvPicPr>
          <p:cNvPr id="57" name="Google Shape;57;p13"/>
          <p:cNvPicPr preferRelativeResize="0"/>
          <p:nvPr/>
        </p:nvPicPr>
        <p:blipFill rotWithShape="1">
          <a:blip r:embed="rId4">
            <a:alphaModFix/>
          </a:blip>
          <a:srcRect/>
          <a:stretch/>
        </p:blipFill>
        <p:spPr>
          <a:xfrm>
            <a:off x="389030" y="3146497"/>
            <a:ext cx="1380952" cy="690476"/>
          </a:xfrm>
          <a:prstGeom prst="rect">
            <a:avLst/>
          </a:prstGeom>
          <a:noFill/>
          <a:ln>
            <a:noFill/>
          </a:ln>
        </p:spPr>
      </p:pic>
      <p:pic>
        <p:nvPicPr>
          <p:cNvPr id="58" name="Google Shape;58;p13"/>
          <p:cNvPicPr preferRelativeResize="0"/>
          <p:nvPr/>
        </p:nvPicPr>
        <p:blipFill rotWithShape="1">
          <a:blip r:embed="rId5">
            <a:alphaModFix/>
          </a:blip>
          <a:srcRect/>
          <a:stretch/>
        </p:blipFill>
        <p:spPr>
          <a:xfrm>
            <a:off x="2064250" y="3173897"/>
            <a:ext cx="1243600" cy="690476"/>
          </a:xfrm>
          <a:prstGeom prst="rect">
            <a:avLst/>
          </a:prstGeom>
          <a:noFill/>
          <a:ln>
            <a:noFill/>
          </a:ln>
        </p:spPr>
      </p:pic>
      <p:pic>
        <p:nvPicPr>
          <p:cNvPr id="59" name="Google Shape;59;p13"/>
          <p:cNvPicPr preferRelativeResize="0"/>
          <p:nvPr/>
        </p:nvPicPr>
        <p:blipFill rotWithShape="1">
          <a:blip r:embed="rId6">
            <a:alphaModFix/>
          </a:blip>
          <a:srcRect/>
          <a:stretch/>
        </p:blipFill>
        <p:spPr>
          <a:xfrm>
            <a:off x="389030" y="3970082"/>
            <a:ext cx="987468" cy="664073"/>
          </a:xfrm>
          <a:prstGeom prst="rect">
            <a:avLst/>
          </a:prstGeom>
          <a:noFill/>
          <a:ln>
            <a:noFill/>
          </a:ln>
        </p:spPr>
      </p:pic>
      <p:pic>
        <p:nvPicPr>
          <p:cNvPr id="60" name="Google Shape;60;p13"/>
          <p:cNvPicPr preferRelativeResize="0"/>
          <p:nvPr/>
        </p:nvPicPr>
        <p:blipFill rotWithShape="1">
          <a:blip r:embed="rId7">
            <a:alphaModFix/>
          </a:blip>
          <a:srcRect/>
          <a:stretch/>
        </p:blipFill>
        <p:spPr>
          <a:xfrm>
            <a:off x="2113110" y="3906297"/>
            <a:ext cx="987468" cy="791642"/>
          </a:xfrm>
          <a:prstGeom prst="rect">
            <a:avLst/>
          </a:prstGeom>
          <a:noFill/>
          <a:ln>
            <a:noFill/>
          </a:ln>
        </p:spPr>
      </p:pic>
      <p:pic>
        <p:nvPicPr>
          <p:cNvPr id="61" name="Google Shape;61;p13"/>
          <p:cNvPicPr preferRelativeResize="0"/>
          <p:nvPr/>
        </p:nvPicPr>
        <p:blipFill rotWithShape="1">
          <a:blip r:embed="rId8">
            <a:alphaModFix/>
          </a:blip>
          <a:srcRect/>
          <a:stretch/>
        </p:blipFill>
        <p:spPr>
          <a:xfrm>
            <a:off x="389030" y="1213360"/>
            <a:ext cx="3008540" cy="100284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19">
            <a:alphaModFix/>
          </a:blip>
          <a:srcRect l="3613"/>
          <a:stretch/>
        </p:blipFill>
        <p:spPr>
          <a:xfrm>
            <a:off x="0" y="2002264"/>
            <a:ext cx="3027759" cy="3141236"/>
          </a:xfrm>
          <a:prstGeom prst="rect">
            <a:avLst/>
          </a:prstGeom>
          <a:noFill/>
          <a:ln>
            <a:noFill/>
          </a:ln>
        </p:spPr>
      </p:pic>
      <p:pic>
        <p:nvPicPr>
          <p:cNvPr id="70" name="Google Shape;70;p15"/>
          <p:cNvPicPr preferRelativeResize="0"/>
          <p:nvPr/>
        </p:nvPicPr>
        <p:blipFill rotWithShape="1">
          <a:blip r:embed="rId20">
            <a:alphaModFix/>
          </a:blip>
          <a:srcRect l="35640"/>
          <a:stretch/>
        </p:blipFill>
        <p:spPr>
          <a:xfrm>
            <a:off x="0" y="2169260"/>
            <a:ext cx="1141809" cy="1774090"/>
          </a:xfrm>
          <a:prstGeom prst="rect">
            <a:avLst/>
          </a:prstGeom>
          <a:noFill/>
          <a:ln>
            <a:noFill/>
          </a:ln>
        </p:spPr>
      </p:pic>
      <p:sp>
        <p:nvSpPr>
          <p:cNvPr id="71" name="Google Shape;71;p15"/>
          <p:cNvSpPr/>
          <p:nvPr/>
        </p:nvSpPr>
        <p:spPr>
          <a:xfrm>
            <a:off x="6456759" y="1257300"/>
            <a:ext cx="2114550" cy="2114550"/>
          </a:xfrm>
          <a:prstGeom prst="ellipse">
            <a:avLst/>
          </a:prstGeom>
          <a:gradFill>
            <a:gsLst>
              <a:gs pos="0">
                <a:srgbClr val="F4F1F0">
                  <a:alpha val="6666"/>
                </a:srgbClr>
              </a:gs>
              <a:gs pos="36000">
                <a:srgbClr val="F4F1F0">
                  <a:alpha val="5882"/>
                </a:srgbClr>
              </a:gs>
              <a:gs pos="69000">
                <a:srgbClr val="F4F1F0">
                  <a:alpha val="0"/>
                </a:srgbClr>
              </a:gs>
              <a:gs pos="100000">
                <a:srgbClr val="F4F1F0">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72" name="Google Shape;72;p15"/>
          <p:cNvPicPr preferRelativeResize="0"/>
          <p:nvPr/>
        </p:nvPicPr>
        <p:blipFill rotWithShape="1">
          <a:blip r:embed="rId21">
            <a:alphaModFix/>
          </a:blip>
          <a:srcRect t="28812"/>
          <a:stretch/>
        </p:blipFill>
        <p:spPr>
          <a:xfrm>
            <a:off x="5999559" y="0"/>
            <a:ext cx="1202540" cy="856055"/>
          </a:xfrm>
          <a:prstGeom prst="rect">
            <a:avLst/>
          </a:prstGeom>
          <a:noFill/>
          <a:ln>
            <a:noFill/>
          </a:ln>
        </p:spPr>
      </p:pic>
      <p:pic>
        <p:nvPicPr>
          <p:cNvPr id="73" name="Google Shape;73;p15"/>
          <p:cNvPicPr preferRelativeResize="0"/>
          <p:nvPr/>
        </p:nvPicPr>
        <p:blipFill rotWithShape="1">
          <a:blip r:embed="rId22">
            <a:alphaModFix/>
          </a:blip>
          <a:srcRect b="23320"/>
          <a:stretch/>
        </p:blipFill>
        <p:spPr>
          <a:xfrm>
            <a:off x="6456759" y="4572000"/>
            <a:ext cx="745300" cy="571500"/>
          </a:xfrm>
          <a:prstGeom prst="rect">
            <a:avLst/>
          </a:prstGeom>
          <a:noFill/>
          <a:ln>
            <a:noFill/>
          </a:ln>
        </p:spPr>
      </p:pic>
      <p:sp>
        <p:nvSpPr>
          <p:cNvPr id="74" name="Google Shape;74;p15"/>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 name="Google Shape;75;p15"/>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Clr>
                <a:schemeClr val="dk2"/>
              </a:buClr>
              <a:buSzPts val="3200"/>
              <a:buFont typeface="Century Gothic"/>
              <a:buNone/>
              <a:defRPr sz="32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76" name="Google Shape;76;p15"/>
          <p:cNvSpPr txBox="1">
            <a:spLocks noGrp="1"/>
          </p:cNvSpPr>
          <p:nvPr>
            <p:ph type="body" idx="1"/>
          </p:nvPr>
        </p:nvSpPr>
        <p:spPr>
          <a:xfrm>
            <a:off x="827484" y="1539688"/>
            <a:ext cx="6709906" cy="3146611"/>
          </a:xfrm>
          <a:prstGeom prst="rect">
            <a:avLst/>
          </a:prstGeom>
          <a:noFill/>
          <a:ln>
            <a:noFill/>
          </a:ln>
        </p:spPr>
        <p:txBody>
          <a:bodyPr spcFirstLastPara="1" wrap="square" lIns="68575" tIns="34275" rIns="68575" bIns="34275" anchor="t" anchorCtr="0">
            <a:normAutofit/>
          </a:bodyPr>
          <a:lstStyle>
            <a:lvl1pPr marL="457200" marR="0" lvl="0" indent="-304800" algn="l" rtl="0">
              <a:spcBef>
                <a:spcPts val="800"/>
              </a:spcBef>
              <a:spcAft>
                <a:spcPts val="0"/>
              </a:spcAft>
              <a:buClr>
                <a:schemeClr val="accent1"/>
              </a:buClr>
              <a:buSzPts val="1200"/>
              <a:buFont typeface="Noto Sans Symbols"/>
              <a:buChar char="►"/>
              <a:defRPr sz="1500" b="0" i="0" u="none" strike="noStrike" cap="none">
                <a:solidFill>
                  <a:schemeClr val="dk1"/>
                </a:solidFill>
                <a:latin typeface="Century Gothic"/>
                <a:ea typeface="Century Gothic"/>
                <a:cs typeface="Century Gothic"/>
                <a:sym typeface="Century Gothic"/>
              </a:defRPr>
            </a:lvl1pPr>
            <a:lvl2pPr marL="914400" marR="0" lvl="1" indent="-298450" algn="l" rtl="0">
              <a:spcBef>
                <a:spcPts val="800"/>
              </a:spcBef>
              <a:spcAft>
                <a:spcPts val="0"/>
              </a:spcAft>
              <a:buClr>
                <a:schemeClr val="accent1"/>
              </a:buClr>
              <a:buSzPts val="1100"/>
              <a:buFont typeface="Noto Sans Symbols"/>
              <a:buChar char="►"/>
              <a:defRPr sz="14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800"/>
              </a:spcBef>
              <a:spcAft>
                <a:spcPts val="0"/>
              </a:spcAft>
              <a:buClr>
                <a:schemeClr val="accent1"/>
              </a:buClr>
              <a:buSzPts val="1000"/>
              <a:buFont typeface="Noto Sans Symbols"/>
              <a:buChar char="►"/>
              <a:defRPr sz="1200" b="0" i="0" u="none" strike="noStrike" cap="none">
                <a:solidFill>
                  <a:schemeClr val="dk1"/>
                </a:solidFill>
                <a:latin typeface="Century Gothic"/>
                <a:ea typeface="Century Gothic"/>
                <a:cs typeface="Century Gothic"/>
                <a:sym typeface="Century Gothic"/>
              </a:defRPr>
            </a:lvl3pPr>
            <a:lvl4pPr marL="1828800" marR="0" lvl="3" indent="-279400" algn="l" rtl="0">
              <a:spcBef>
                <a:spcPts val="800"/>
              </a:spcBef>
              <a:spcAft>
                <a:spcPts val="0"/>
              </a:spcAft>
              <a:buClr>
                <a:schemeClr val="accent1"/>
              </a:buClr>
              <a:buSzPts val="800"/>
              <a:buFont typeface="Noto Sans Symbols"/>
              <a:buChar char="►"/>
              <a:defRPr sz="1100" b="0" i="0" u="none" strike="noStrike" cap="none">
                <a:solidFill>
                  <a:schemeClr val="dk1"/>
                </a:solidFill>
                <a:latin typeface="Century Gothic"/>
                <a:ea typeface="Century Gothic"/>
                <a:cs typeface="Century Gothic"/>
                <a:sym typeface="Century Gothic"/>
              </a:defRPr>
            </a:lvl4pPr>
            <a:lvl5pPr marL="2286000" marR="0" lvl="4" indent="-279400" algn="l" rtl="0">
              <a:spcBef>
                <a:spcPts val="800"/>
              </a:spcBef>
              <a:spcAft>
                <a:spcPts val="0"/>
              </a:spcAft>
              <a:buClr>
                <a:schemeClr val="accent1"/>
              </a:buClr>
              <a:buSzPts val="800"/>
              <a:buFont typeface="Noto Sans Symbols"/>
              <a:buChar char="►"/>
              <a:defRPr sz="1100" b="0" i="0" u="none" strike="noStrike" cap="none">
                <a:solidFill>
                  <a:schemeClr val="dk1"/>
                </a:solidFill>
                <a:latin typeface="Century Gothic"/>
                <a:ea typeface="Century Gothic"/>
                <a:cs typeface="Century Gothic"/>
                <a:sym typeface="Century Gothic"/>
              </a:defRPr>
            </a:lvl5pPr>
            <a:lvl6pPr marL="2743200" marR="0" lvl="5" indent="-279400" algn="l" rtl="0">
              <a:spcBef>
                <a:spcPts val="800"/>
              </a:spcBef>
              <a:spcAft>
                <a:spcPts val="0"/>
              </a:spcAft>
              <a:buClr>
                <a:schemeClr val="accent1"/>
              </a:buClr>
              <a:buSzPts val="800"/>
              <a:buFont typeface="Noto Sans Symbols"/>
              <a:buChar char="►"/>
              <a:defRPr sz="1100" b="0" i="0" u="none" strike="noStrike" cap="none">
                <a:solidFill>
                  <a:schemeClr val="dk1"/>
                </a:solidFill>
                <a:latin typeface="Century Gothic"/>
                <a:ea typeface="Century Gothic"/>
                <a:cs typeface="Century Gothic"/>
                <a:sym typeface="Century Gothic"/>
              </a:defRPr>
            </a:lvl6pPr>
            <a:lvl7pPr marL="3200400" marR="0" lvl="6" indent="-279400" algn="l" rtl="0">
              <a:spcBef>
                <a:spcPts val="800"/>
              </a:spcBef>
              <a:spcAft>
                <a:spcPts val="0"/>
              </a:spcAft>
              <a:buClr>
                <a:schemeClr val="accent1"/>
              </a:buClr>
              <a:buSzPts val="800"/>
              <a:buFont typeface="Noto Sans Symbols"/>
              <a:buChar char="►"/>
              <a:defRPr sz="1100" b="0" i="0" u="none" strike="noStrike" cap="none">
                <a:solidFill>
                  <a:schemeClr val="dk1"/>
                </a:solidFill>
                <a:latin typeface="Century Gothic"/>
                <a:ea typeface="Century Gothic"/>
                <a:cs typeface="Century Gothic"/>
                <a:sym typeface="Century Gothic"/>
              </a:defRPr>
            </a:lvl7pPr>
            <a:lvl8pPr marL="3657600" marR="0" lvl="7" indent="-279400" algn="l" rtl="0">
              <a:spcBef>
                <a:spcPts val="800"/>
              </a:spcBef>
              <a:spcAft>
                <a:spcPts val="0"/>
              </a:spcAft>
              <a:buClr>
                <a:schemeClr val="accent1"/>
              </a:buClr>
              <a:buSzPts val="800"/>
              <a:buFont typeface="Noto Sans Symbols"/>
              <a:buChar char="►"/>
              <a:defRPr sz="1100" b="0" i="0" u="none" strike="noStrike" cap="none">
                <a:solidFill>
                  <a:schemeClr val="dk1"/>
                </a:solidFill>
                <a:latin typeface="Century Gothic"/>
                <a:ea typeface="Century Gothic"/>
                <a:cs typeface="Century Gothic"/>
                <a:sym typeface="Century Gothic"/>
              </a:defRPr>
            </a:lvl8pPr>
            <a:lvl9pPr marL="4114800" marR="0" lvl="8" indent="-279400" algn="l" rtl="0">
              <a:spcBef>
                <a:spcPts val="800"/>
              </a:spcBef>
              <a:spcAft>
                <a:spcPts val="0"/>
              </a:spcAft>
              <a:buClr>
                <a:schemeClr val="accent1"/>
              </a:buClr>
              <a:buSzPts val="800"/>
              <a:buFont typeface="Noto Sans Symbols"/>
              <a:buChar char="►"/>
              <a:defRPr sz="11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dt" idx="10"/>
          </p:nvPr>
        </p:nvSpPr>
        <p:spPr>
          <a:xfrm rot="5400000">
            <a:off x="7616729" y="1343026"/>
            <a:ext cx="742949" cy="228599"/>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8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ftr" idx="11"/>
          </p:nvPr>
        </p:nvSpPr>
        <p:spPr>
          <a:xfrm rot="5400000">
            <a:off x="6713680" y="2418973"/>
            <a:ext cx="2894846" cy="228601"/>
          </a:xfrm>
          <a:prstGeom prst="rect">
            <a:avLst/>
          </a:prstGeom>
          <a:noFill/>
          <a:ln>
            <a:noFill/>
          </a:ln>
        </p:spPr>
        <p:txBody>
          <a:bodyPr spcFirstLastPara="1" wrap="square" lIns="68575" tIns="34275" rIns="68575" bIns="34275" anchor="b" anchorCtr="0">
            <a:noAutofit/>
          </a:bodyPr>
          <a:lstStyle>
            <a:lvl1pPr marR="0" lvl="0" algn="l" rtl="0">
              <a:spcBef>
                <a:spcPts val="0"/>
              </a:spcBef>
              <a:spcAft>
                <a:spcPts val="0"/>
              </a:spcAft>
              <a:buSzPts val="1100"/>
              <a:buNone/>
              <a:defRPr sz="8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sldNum" idx="12"/>
          </p:nvPr>
        </p:nvSpPr>
        <p:spPr>
          <a:xfrm>
            <a:off x="7764405" y="221797"/>
            <a:ext cx="628649" cy="575765"/>
          </a:xfrm>
          <a:prstGeom prst="rect">
            <a:avLst/>
          </a:prstGeom>
          <a:noFill/>
          <a:ln>
            <a:noFill/>
          </a:ln>
        </p:spPr>
        <p:txBody>
          <a:bodyPr spcFirstLastPara="1" wrap="square" lIns="68575" tIns="34275" rIns="68575" bIns="34275" anchor="b" anchorCtr="0">
            <a:noAutofit/>
          </a:bodyPr>
          <a:lstStyle>
            <a:lvl1pPr marL="0" marR="0" lvl="0" indent="0" algn="ctr" rtl="0">
              <a:spcBef>
                <a:spcPts val="0"/>
              </a:spcBef>
              <a:buNone/>
              <a:defRPr sz="2100" b="0" i="0" u="none" strike="noStrike" cap="none">
                <a:solidFill>
                  <a:srgbClr val="888888"/>
                </a:solidFill>
                <a:latin typeface="Century Gothic"/>
                <a:ea typeface="Century Gothic"/>
                <a:cs typeface="Century Gothic"/>
                <a:sym typeface="Century Gothic"/>
              </a:defRPr>
            </a:lvl1pPr>
            <a:lvl2pPr marL="0" marR="0" lvl="1" indent="0" algn="ctr" rtl="0">
              <a:spcBef>
                <a:spcPts val="0"/>
              </a:spcBef>
              <a:buNone/>
              <a:defRPr sz="2100" b="0" i="0" u="none" strike="noStrike" cap="none">
                <a:solidFill>
                  <a:srgbClr val="888888"/>
                </a:solidFill>
                <a:latin typeface="Century Gothic"/>
                <a:ea typeface="Century Gothic"/>
                <a:cs typeface="Century Gothic"/>
                <a:sym typeface="Century Gothic"/>
              </a:defRPr>
            </a:lvl2pPr>
            <a:lvl3pPr marL="0" marR="0" lvl="2" indent="0" algn="ctr" rtl="0">
              <a:spcBef>
                <a:spcPts val="0"/>
              </a:spcBef>
              <a:buNone/>
              <a:defRPr sz="2100" b="0" i="0" u="none" strike="noStrike" cap="none">
                <a:solidFill>
                  <a:srgbClr val="888888"/>
                </a:solidFill>
                <a:latin typeface="Century Gothic"/>
                <a:ea typeface="Century Gothic"/>
                <a:cs typeface="Century Gothic"/>
                <a:sym typeface="Century Gothic"/>
              </a:defRPr>
            </a:lvl3pPr>
            <a:lvl4pPr marL="0" marR="0" lvl="3" indent="0" algn="ctr" rtl="0">
              <a:spcBef>
                <a:spcPts val="0"/>
              </a:spcBef>
              <a:buNone/>
              <a:defRPr sz="2100" b="0" i="0" u="none" strike="noStrike" cap="none">
                <a:solidFill>
                  <a:srgbClr val="888888"/>
                </a:solidFill>
                <a:latin typeface="Century Gothic"/>
                <a:ea typeface="Century Gothic"/>
                <a:cs typeface="Century Gothic"/>
                <a:sym typeface="Century Gothic"/>
              </a:defRPr>
            </a:lvl4pPr>
            <a:lvl5pPr marL="0" marR="0" lvl="4" indent="0" algn="ctr" rtl="0">
              <a:spcBef>
                <a:spcPts val="0"/>
              </a:spcBef>
              <a:buNone/>
              <a:defRPr sz="2100" b="0" i="0" u="none" strike="noStrike" cap="none">
                <a:solidFill>
                  <a:srgbClr val="888888"/>
                </a:solidFill>
                <a:latin typeface="Century Gothic"/>
                <a:ea typeface="Century Gothic"/>
                <a:cs typeface="Century Gothic"/>
                <a:sym typeface="Century Gothic"/>
              </a:defRPr>
            </a:lvl5pPr>
            <a:lvl6pPr marL="0" marR="0" lvl="5" indent="0" algn="ctr" rtl="0">
              <a:spcBef>
                <a:spcPts val="0"/>
              </a:spcBef>
              <a:buNone/>
              <a:defRPr sz="2100" b="0" i="0" u="none" strike="noStrike" cap="none">
                <a:solidFill>
                  <a:srgbClr val="888888"/>
                </a:solidFill>
                <a:latin typeface="Century Gothic"/>
                <a:ea typeface="Century Gothic"/>
                <a:cs typeface="Century Gothic"/>
                <a:sym typeface="Century Gothic"/>
              </a:defRPr>
            </a:lvl6pPr>
            <a:lvl7pPr marL="0" marR="0" lvl="6" indent="0" algn="ctr" rtl="0">
              <a:spcBef>
                <a:spcPts val="0"/>
              </a:spcBef>
              <a:buNone/>
              <a:defRPr sz="2100" b="0" i="0" u="none" strike="noStrike" cap="none">
                <a:solidFill>
                  <a:srgbClr val="888888"/>
                </a:solidFill>
                <a:latin typeface="Century Gothic"/>
                <a:ea typeface="Century Gothic"/>
                <a:cs typeface="Century Gothic"/>
                <a:sym typeface="Century Gothic"/>
              </a:defRPr>
            </a:lvl7pPr>
            <a:lvl8pPr marL="0" marR="0" lvl="7" indent="0" algn="ctr" rtl="0">
              <a:spcBef>
                <a:spcPts val="0"/>
              </a:spcBef>
              <a:buNone/>
              <a:defRPr sz="2100" b="0" i="0" u="none" strike="noStrike" cap="none">
                <a:solidFill>
                  <a:srgbClr val="888888"/>
                </a:solidFill>
                <a:latin typeface="Century Gothic"/>
                <a:ea typeface="Century Gothic"/>
                <a:cs typeface="Century Gothic"/>
                <a:sym typeface="Century Gothic"/>
              </a:defRPr>
            </a:lvl8pPr>
            <a:lvl9pPr marL="0" marR="0" lvl="8" indent="0" algn="ctr" rtl="0">
              <a:spcBef>
                <a:spcPts val="0"/>
              </a:spcBef>
              <a:buNone/>
              <a:defRPr sz="21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pic>
        <p:nvPicPr>
          <p:cNvPr id="80" name="Google Shape;80;p15"/>
          <p:cNvPicPr preferRelativeResize="0"/>
          <p:nvPr/>
        </p:nvPicPr>
        <p:blipFill rotWithShape="1">
          <a:blip r:embed="rId23">
            <a:alphaModFix/>
          </a:blip>
          <a:srcRect t="25573" b="26427"/>
          <a:stretch/>
        </p:blipFill>
        <p:spPr>
          <a:xfrm>
            <a:off x="0" y="4260193"/>
            <a:ext cx="2729265" cy="873365"/>
          </a:xfrm>
          <a:prstGeom prst="rect">
            <a:avLst/>
          </a:prstGeom>
          <a:noFill/>
          <a:ln>
            <a:noFill/>
          </a:ln>
          <a:effectLst>
            <a:outerShdw blurRad="292100" dist="139700" dir="2700000" algn="tl" rotWithShape="0">
              <a:srgbClr val="333333">
                <a:alpha val="64705"/>
              </a:srgbClr>
            </a:outerShdw>
          </a:effectLst>
        </p:spPr>
      </p:pic>
      <p:pic>
        <p:nvPicPr>
          <p:cNvPr id="81" name="Google Shape;81;p15"/>
          <p:cNvPicPr preferRelativeResize="0"/>
          <p:nvPr/>
        </p:nvPicPr>
        <p:blipFill rotWithShape="1">
          <a:blip r:embed="rId24">
            <a:alphaModFix/>
          </a:blip>
          <a:srcRect/>
          <a:stretch/>
        </p:blipFill>
        <p:spPr>
          <a:xfrm>
            <a:off x="3184985" y="4445759"/>
            <a:ext cx="1380952" cy="690476"/>
          </a:xfrm>
          <a:prstGeom prst="rect">
            <a:avLst/>
          </a:prstGeom>
          <a:noFill/>
          <a:ln>
            <a:noFill/>
          </a:ln>
        </p:spPr>
      </p:pic>
      <p:pic>
        <p:nvPicPr>
          <p:cNvPr id="82" name="Google Shape;82;p15"/>
          <p:cNvPicPr preferRelativeResize="0"/>
          <p:nvPr/>
        </p:nvPicPr>
        <p:blipFill rotWithShape="1">
          <a:blip r:embed="rId25">
            <a:alphaModFix/>
          </a:blip>
          <a:srcRect/>
          <a:stretch/>
        </p:blipFill>
        <p:spPr>
          <a:xfrm>
            <a:off x="7886066" y="4445759"/>
            <a:ext cx="987468" cy="791642"/>
          </a:xfrm>
          <a:prstGeom prst="rect">
            <a:avLst/>
          </a:prstGeom>
          <a:noFill/>
          <a:ln>
            <a:noFill/>
          </a:ln>
        </p:spPr>
      </p:pic>
      <p:pic>
        <p:nvPicPr>
          <p:cNvPr id="83" name="Google Shape;83;p15"/>
          <p:cNvPicPr preferRelativeResize="0"/>
          <p:nvPr/>
        </p:nvPicPr>
        <p:blipFill rotWithShape="1">
          <a:blip r:embed="rId26">
            <a:alphaModFix/>
          </a:blip>
          <a:srcRect/>
          <a:stretch/>
        </p:blipFill>
        <p:spPr>
          <a:xfrm>
            <a:off x="6362533" y="4445759"/>
            <a:ext cx="987468" cy="664073"/>
          </a:xfrm>
          <a:prstGeom prst="rect">
            <a:avLst/>
          </a:prstGeom>
          <a:noFill/>
          <a:ln>
            <a:noFill/>
          </a:ln>
        </p:spPr>
      </p:pic>
      <p:pic>
        <p:nvPicPr>
          <p:cNvPr id="84" name="Google Shape;84;p15"/>
          <p:cNvPicPr preferRelativeResize="0"/>
          <p:nvPr/>
        </p:nvPicPr>
        <p:blipFill rotWithShape="1">
          <a:blip r:embed="rId27">
            <a:alphaModFix/>
          </a:blip>
          <a:srcRect/>
          <a:stretch/>
        </p:blipFill>
        <p:spPr>
          <a:xfrm>
            <a:off x="4751412" y="4458723"/>
            <a:ext cx="1243600" cy="69047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571500" y="1143000"/>
            <a:ext cx="6858000" cy="947737"/>
          </a:xfrm>
          <a:prstGeom prst="rect">
            <a:avLst/>
          </a:prstGeom>
          <a:noFill/>
          <a:ln>
            <a:noFill/>
          </a:ln>
        </p:spPr>
        <p:txBody>
          <a:bodyPr spcFirstLastPara="1" wrap="square" lIns="68575" tIns="34275" rIns="68575" bIns="34275" anchor="t" anchorCtr="0">
            <a:normAutofit/>
          </a:bodyPr>
          <a:lstStyle>
            <a:lvl1pPr marR="0" lvl="0" algn="l" rtl="0">
              <a:lnSpc>
                <a:spcPct val="90000"/>
              </a:lnSpc>
              <a:spcBef>
                <a:spcPts val="0"/>
              </a:spcBef>
              <a:spcAft>
                <a:spcPts val="0"/>
              </a:spcAft>
              <a:buClr>
                <a:schemeClr val="lt1"/>
              </a:buClr>
              <a:buSzPts val="3300"/>
              <a:buFont typeface="Impact"/>
              <a:buNone/>
              <a:defRPr sz="3300" b="0" i="0" u="none" strike="noStrike" cap="none">
                <a:solidFill>
                  <a:schemeClr val="lt1"/>
                </a:solidFill>
                <a:latin typeface="Impact"/>
                <a:ea typeface="Impact"/>
                <a:cs typeface="Impact"/>
                <a:sym typeface="Impac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13" name="Google Shape;213;p33"/>
          <p:cNvSpPr txBox="1">
            <a:spLocks noGrp="1"/>
          </p:cNvSpPr>
          <p:nvPr>
            <p:ph type="body" idx="1"/>
          </p:nvPr>
        </p:nvSpPr>
        <p:spPr>
          <a:xfrm>
            <a:off x="571500" y="2285999"/>
            <a:ext cx="8001000" cy="2286001"/>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9pPr>
          </a:lstStyle>
          <a:p>
            <a:endParaRPr/>
          </a:p>
        </p:txBody>
      </p:sp>
      <p:sp>
        <p:nvSpPr>
          <p:cNvPr id="214" name="Google Shape;214;p33"/>
          <p:cNvSpPr txBox="1">
            <a:spLocks noGrp="1"/>
          </p:cNvSpPr>
          <p:nvPr>
            <p:ph type="dt" idx="10"/>
          </p:nvPr>
        </p:nvSpPr>
        <p:spPr>
          <a:xfrm>
            <a:off x="571500" y="301195"/>
            <a:ext cx="2286000" cy="273844"/>
          </a:xfrm>
          <a:prstGeom prst="rect">
            <a:avLst/>
          </a:prstGeom>
          <a:noFill/>
          <a:ln>
            <a:noFill/>
          </a:ln>
        </p:spPr>
        <p:txBody>
          <a:bodyPr spcFirstLastPara="1" wrap="square" lIns="68575" tIns="34275" rIns="68575" bIns="34275" anchor="b" anchorCtr="0">
            <a:noAutofit/>
          </a:bodyPr>
          <a:lstStyle>
            <a:lvl1pPr marR="0" lvl="0" algn="l" rtl="0">
              <a:spcBef>
                <a:spcPts val="0"/>
              </a:spcBef>
              <a:spcAft>
                <a:spcPts val="0"/>
              </a:spcAft>
              <a:buSzPts val="1100"/>
              <a:buNone/>
              <a:defRPr sz="8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lt1"/>
                </a:solidFill>
                <a:latin typeface="Arial"/>
                <a:ea typeface="Arial"/>
                <a:cs typeface="Arial"/>
                <a:sym typeface="Arial"/>
              </a:defRPr>
            </a:lvl9pPr>
          </a:lstStyle>
          <a:p>
            <a:endParaRPr/>
          </a:p>
        </p:txBody>
      </p:sp>
      <p:sp>
        <p:nvSpPr>
          <p:cNvPr id="215" name="Google Shape;215;p33"/>
          <p:cNvSpPr txBox="1">
            <a:spLocks noGrp="1"/>
          </p:cNvSpPr>
          <p:nvPr>
            <p:ph type="ftr" idx="11"/>
          </p:nvPr>
        </p:nvSpPr>
        <p:spPr>
          <a:xfrm>
            <a:off x="5143500" y="4572000"/>
            <a:ext cx="3429000" cy="273844"/>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7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lt1"/>
                </a:solidFill>
                <a:latin typeface="Arial"/>
                <a:ea typeface="Arial"/>
                <a:cs typeface="Arial"/>
                <a:sym typeface="Arial"/>
              </a:defRPr>
            </a:lvl9pPr>
          </a:lstStyle>
          <a:p>
            <a:endParaRPr/>
          </a:p>
        </p:txBody>
      </p:sp>
      <p:sp>
        <p:nvSpPr>
          <p:cNvPr id="216" name="Google Shape;216;p33"/>
          <p:cNvSpPr txBox="1">
            <a:spLocks noGrp="1"/>
          </p:cNvSpPr>
          <p:nvPr>
            <p:ph type="sldNum" idx="12"/>
          </p:nvPr>
        </p:nvSpPr>
        <p:spPr>
          <a:xfrm>
            <a:off x="6858000" y="301195"/>
            <a:ext cx="1714500" cy="5715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3000" b="0" i="0" u="none" strike="noStrike" cap="none">
                <a:solidFill>
                  <a:schemeClr val="lt1"/>
                </a:solidFill>
                <a:latin typeface="Impact"/>
                <a:ea typeface="Impact"/>
                <a:cs typeface="Impact"/>
                <a:sym typeface="Impact"/>
              </a:defRPr>
            </a:lvl1pPr>
            <a:lvl2pPr marL="0" marR="0" lvl="1" indent="0" algn="r" rtl="0">
              <a:spcBef>
                <a:spcPts val="0"/>
              </a:spcBef>
              <a:buNone/>
              <a:defRPr sz="3000" b="0" i="0" u="none" strike="noStrike" cap="none">
                <a:solidFill>
                  <a:schemeClr val="lt1"/>
                </a:solidFill>
                <a:latin typeface="Impact"/>
                <a:ea typeface="Impact"/>
                <a:cs typeface="Impact"/>
                <a:sym typeface="Impact"/>
              </a:defRPr>
            </a:lvl2pPr>
            <a:lvl3pPr marL="0" marR="0" lvl="2" indent="0" algn="r" rtl="0">
              <a:spcBef>
                <a:spcPts val="0"/>
              </a:spcBef>
              <a:buNone/>
              <a:defRPr sz="3000" b="0" i="0" u="none" strike="noStrike" cap="none">
                <a:solidFill>
                  <a:schemeClr val="lt1"/>
                </a:solidFill>
                <a:latin typeface="Impact"/>
                <a:ea typeface="Impact"/>
                <a:cs typeface="Impact"/>
                <a:sym typeface="Impact"/>
              </a:defRPr>
            </a:lvl3pPr>
            <a:lvl4pPr marL="0" marR="0" lvl="3" indent="0" algn="r" rtl="0">
              <a:spcBef>
                <a:spcPts val="0"/>
              </a:spcBef>
              <a:buNone/>
              <a:defRPr sz="3000" b="0" i="0" u="none" strike="noStrike" cap="none">
                <a:solidFill>
                  <a:schemeClr val="lt1"/>
                </a:solidFill>
                <a:latin typeface="Impact"/>
                <a:ea typeface="Impact"/>
                <a:cs typeface="Impact"/>
                <a:sym typeface="Impact"/>
              </a:defRPr>
            </a:lvl4pPr>
            <a:lvl5pPr marL="0" marR="0" lvl="4" indent="0" algn="r" rtl="0">
              <a:spcBef>
                <a:spcPts val="0"/>
              </a:spcBef>
              <a:buNone/>
              <a:defRPr sz="3000" b="0" i="0" u="none" strike="noStrike" cap="none">
                <a:solidFill>
                  <a:schemeClr val="lt1"/>
                </a:solidFill>
                <a:latin typeface="Impact"/>
                <a:ea typeface="Impact"/>
                <a:cs typeface="Impact"/>
                <a:sym typeface="Impact"/>
              </a:defRPr>
            </a:lvl5pPr>
            <a:lvl6pPr marL="0" marR="0" lvl="5" indent="0" algn="r" rtl="0">
              <a:spcBef>
                <a:spcPts val="0"/>
              </a:spcBef>
              <a:buNone/>
              <a:defRPr sz="3000" b="0" i="0" u="none" strike="noStrike" cap="none">
                <a:solidFill>
                  <a:schemeClr val="lt1"/>
                </a:solidFill>
                <a:latin typeface="Impact"/>
                <a:ea typeface="Impact"/>
                <a:cs typeface="Impact"/>
                <a:sym typeface="Impact"/>
              </a:defRPr>
            </a:lvl6pPr>
            <a:lvl7pPr marL="0" marR="0" lvl="6" indent="0" algn="r" rtl="0">
              <a:spcBef>
                <a:spcPts val="0"/>
              </a:spcBef>
              <a:buNone/>
              <a:defRPr sz="3000" b="0" i="0" u="none" strike="noStrike" cap="none">
                <a:solidFill>
                  <a:schemeClr val="lt1"/>
                </a:solidFill>
                <a:latin typeface="Impact"/>
                <a:ea typeface="Impact"/>
                <a:cs typeface="Impact"/>
                <a:sym typeface="Impact"/>
              </a:defRPr>
            </a:lvl7pPr>
            <a:lvl8pPr marL="0" marR="0" lvl="7" indent="0" algn="r" rtl="0">
              <a:spcBef>
                <a:spcPts val="0"/>
              </a:spcBef>
              <a:buNone/>
              <a:defRPr sz="3000" b="0" i="0" u="none" strike="noStrike" cap="none">
                <a:solidFill>
                  <a:schemeClr val="lt1"/>
                </a:solidFill>
                <a:latin typeface="Impact"/>
                <a:ea typeface="Impact"/>
                <a:cs typeface="Impact"/>
                <a:sym typeface="Impact"/>
              </a:defRPr>
            </a:lvl8pPr>
            <a:lvl9pPr marL="0" marR="0" lvl="8" indent="0" algn="r" rtl="0">
              <a:spcBef>
                <a:spcPts val="0"/>
              </a:spcBef>
              <a:buNone/>
              <a:defRPr sz="3000" b="0" i="0" u="none" strike="noStrike" cap="none">
                <a:solidFill>
                  <a:schemeClr val="lt1"/>
                </a:solidFill>
                <a:latin typeface="Impact"/>
                <a:ea typeface="Impact"/>
                <a:cs typeface="Impact"/>
                <a:sym typeface="Impac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4" r:id="rId7"/>
    <p:sldLayoutId id="2147483685" r:id="rId8"/>
    <p:sldLayoutId id="2147483686"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openxmlformats.org/officeDocument/2006/relationships/image" Target="../media/image40.png"/><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5.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6.xml"/><Relationship Id="rId1" Type="http://schemas.openxmlformats.org/officeDocument/2006/relationships/slideLayout" Target="../slideLayouts/slideLayout31.xml"/><Relationship Id="rId5" Type="http://schemas.openxmlformats.org/officeDocument/2006/relationships/image" Target="../media/image40.png"/><Relationship Id="rId4" Type="http://schemas.openxmlformats.org/officeDocument/2006/relationships/image" Target="../media/image39.jp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46.gif"/><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49.gif"/><Relationship Id="rId4" Type="http://schemas.openxmlformats.org/officeDocument/2006/relationships/image" Target="../media/image48.gif"/></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31.xml"/><Relationship Id="rId6" Type="http://schemas.openxmlformats.org/officeDocument/2006/relationships/image" Target="../media/image51.gif"/><Relationship Id="rId5" Type="http://schemas.openxmlformats.org/officeDocument/2006/relationships/image" Target="../media/image40.png"/><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54.gif"/><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1.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58.png"/><Relationship Id="rId4" Type="http://schemas.openxmlformats.org/officeDocument/2006/relationships/image" Target="../media/image57.gif"/></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31.xml"/><Relationship Id="rId5" Type="http://schemas.openxmlformats.org/officeDocument/2006/relationships/image" Target="../media/image40.png"/><Relationship Id="rId4" Type="http://schemas.openxmlformats.org/officeDocument/2006/relationships/image" Target="../media/image60.jp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45.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64.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6.xml"/><Relationship Id="rId1" Type="http://schemas.openxmlformats.org/officeDocument/2006/relationships/slideLayout" Target="../slideLayouts/slideLayout31.xml"/><Relationship Id="rId5" Type="http://schemas.openxmlformats.org/officeDocument/2006/relationships/image" Target="../media/image40.png"/><Relationship Id="rId4"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7.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48.xml"/><Relationship Id="rId1" Type="http://schemas.openxmlformats.org/officeDocument/2006/relationships/slideLayout" Target="../slideLayouts/slideLayout31.xml"/><Relationship Id="rId5" Type="http://schemas.openxmlformats.org/officeDocument/2006/relationships/image" Target="../media/image40.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31.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5"/>
          <p:cNvSpPr txBox="1">
            <a:spLocks noGrp="1"/>
          </p:cNvSpPr>
          <p:nvPr>
            <p:ph type="title"/>
          </p:nvPr>
        </p:nvSpPr>
        <p:spPr>
          <a:xfrm>
            <a:off x="549520" y="71621"/>
            <a:ext cx="7886700" cy="994172"/>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dk1"/>
              </a:buClr>
              <a:buSzPts val="3300"/>
              <a:buFont typeface="Calibri"/>
              <a:buNone/>
            </a:pPr>
            <a:r>
              <a:rPr lang="en" sz="4300"/>
              <a:t>FIVETHON - WEBINAR ON PYTHON</a:t>
            </a:r>
            <a:endParaRPr sz="1100"/>
          </a:p>
        </p:txBody>
      </p:sp>
      <p:sp>
        <p:nvSpPr>
          <p:cNvPr id="291" name="Google Shape;291;p45"/>
          <p:cNvSpPr txBox="1">
            <a:spLocks noGrp="1"/>
          </p:cNvSpPr>
          <p:nvPr>
            <p:ph type="body" idx="1"/>
          </p:nvPr>
        </p:nvSpPr>
        <p:spPr>
          <a:xfrm>
            <a:off x="4416225" y="2642475"/>
            <a:ext cx="4529100" cy="1536600"/>
          </a:xfrm>
          <a:prstGeom prst="rect">
            <a:avLst/>
          </a:prstGeom>
          <a:noFill/>
          <a:ln>
            <a:noFill/>
          </a:ln>
        </p:spPr>
        <p:txBody>
          <a:bodyPr spcFirstLastPara="1" wrap="square" lIns="68575" tIns="68575" rIns="68575" bIns="68575" anchor="t" anchorCtr="0">
            <a:noAutofit/>
          </a:bodyPr>
          <a:lstStyle/>
          <a:p>
            <a:pPr marL="0" lvl="0" indent="0" algn="ctr" rtl="0">
              <a:lnSpc>
                <a:spcPct val="70000"/>
              </a:lnSpc>
              <a:spcBef>
                <a:spcPts val="800"/>
              </a:spcBef>
              <a:spcAft>
                <a:spcPts val="0"/>
              </a:spcAft>
              <a:buClr>
                <a:schemeClr val="dk1"/>
              </a:buClr>
              <a:buSzPts val="440"/>
              <a:buFont typeface="Arial"/>
              <a:buNone/>
            </a:pPr>
            <a:r>
              <a:rPr lang="en" sz="5040" b="1">
                <a:latin typeface="Amatic SC"/>
                <a:ea typeface="Amatic SC"/>
                <a:cs typeface="Amatic SC"/>
                <a:sym typeface="Amatic SC"/>
              </a:rPr>
              <a:t>Function, Libraries, File Handling, Recursion</a:t>
            </a:r>
            <a:endParaRPr sz="8880"/>
          </a:p>
        </p:txBody>
      </p:sp>
      <p:sp>
        <p:nvSpPr>
          <p:cNvPr id="292" name="Google Shape;292;p45"/>
          <p:cNvSpPr txBox="1"/>
          <p:nvPr/>
        </p:nvSpPr>
        <p:spPr>
          <a:xfrm>
            <a:off x="4347625" y="1463550"/>
            <a:ext cx="1506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b="1">
                <a:solidFill>
                  <a:schemeClr val="dk1"/>
                </a:solidFill>
                <a:latin typeface="Amatic SC"/>
                <a:ea typeface="Amatic SC"/>
                <a:cs typeface="Amatic SC"/>
                <a:sym typeface="Amatic SC"/>
              </a:rPr>
              <a:t> DAY 4</a:t>
            </a:r>
            <a:endParaRPr sz="6000" b="1">
              <a:solidFill>
                <a:schemeClr val="dk1"/>
              </a:solidFill>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4"/>
          <p:cNvSpPr txBox="1">
            <a:spLocks noGrp="1"/>
          </p:cNvSpPr>
          <p:nvPr>
            <p:ph type="title"/>
          </p:nvPr>
        </p:nvSpPr>
        <p:spPr>
          <a:xfrm>
            <a:off x="484583" y="339539"/>
            <a:ext cx="7053542" cy="3983606"/>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u="sng">
                <a:latin typeface="Cambria"/>
                <a:ea typeface="Cambria"/>
                <a:cs typeface="Cambria"/>
                <a:sym typeface="Cambria"/>
              </a:rPr>
              <a:t>BUILT-IN FUNCTION:</a:t>
            </a:r>
            <a:br>
              <a:rPr lang="en" sz="1500" u="sng">
                <a:latin typeface="Cambria"/>
                <a:ea typeface="Cambria"/>
                <a:cs typeface="Cambria"/>
                <a:sym typeface="Cambria"/>
              </a:rPr>
            </a:br>
            <a:br>
              <a:rPr lang="en" sz="1500">
                <a:latin typeface="Cambria"/>
                <a:ea typeface="Cambria"/>
                <a:cs typeface="Cambria"/>
                <a:sym typeface="Cambria"/>
              </a:rPr>
            </a:br>
            <a:r>
              <a:rPr lang="en" sz="1500">
                <a:latin typeface="Cambria"/>
                <a:ea typeface="Cambria"/>
                <a:cs typeface="Cambria"/>
                <a:sym typeface="Cambria"/>
              </a:rPr>
              <a:t>The python built-in functions are defined as the functions whose functionality is pre-defined in python. The python interpreter has several functions that are always present for use. These functions are known as built-in functions.</a:t>
            </a:r>
            <a:br>
              <a:rPr lang="en" sz="1500">
                <a:latin typeface="Cambria"/>
                <a:ea typeface="Cambria"/>
                <a:cs typeface="Cambria"/>
                <a:sym typeface="Cambria"/>
              </a:rPr>
            </a:br>
            <a:r>
              <a:rPr lang="en" sz="1500">
                <a:latin typeface="Cambria"/>
                <a:ea typeface="Cambria"/>
                <a:cs typeface="Cambria"/>
                <a:sym typeface="Cambria"/>
              </a:rPr>
              <a:t>There are several built-in functions.</a:t>
            </a:r>
            <a:br>
              <a:rPr lang="en" sz="1500">
                <a:latin typeface="Cambria"/>
                <a:ea typeface="Cambria"/>
                <a:cs typeface="Cambria"/>
                <a:sym typeface="Cambria"/>
              </a:rPr>
            </a:br>
            <a:r>
              <a:rPr lang="en" sz="1500" u="sng">
                <a:latin typeface="Cambria"/>
                <a:ea typeface="Cambria"/>
                <a:cs typeface="Cambria"/>
                <a:sym typeface="Cambria"/>
              </a:rPr>
              <a:t>EXAMPLE:</a:t>
            </a:r>
            <a:br>
              <a:rPr lang="en" sz="1500">
                <a:latin typeface="Cambria"/>
                <a:ea typeface="Cambria"/>
                <a:cs typeface="Cambria"/>
                <a:sym typeface="Cambria"/>
              </a:rPr>
            </a:br>
            <a:br>
              <a:rPr lang="en" sz="1500">
                <a:latin typeface="Cambria"/>
                <a:ea typeface="Cambria"/>
                <a:cs typeface="Cambria"/>
                <a:sym typeface="Cambria"/>
              </a:rPr>
            </a:br>
            <a:br>
              <a:rPr lang="en" sz="1500">
                <a:latin typeface="Cambria"/>
                <a:ea typeface="Cambria"/>
                <a:cs typeface="Cambria"/>
                <a:sym typeface="Cambria"/>
              </a:rPr>
            </a:br>
            <a:endParaRPr sz="1500">
              <a:latin typeface="Cambria"/>
              <a:ea typeface="Cambria"/>
              <a:cs typeface="Cambria"/>
              <a:sym typeface="Cambria"/>
            </a:endParaRPr>
          </a:p>
        </p:txBody>
      </p:sp>
      <p:pic>
        <p:nvPicPr>
          <p:cNvPr id="353" name="Google Shape;353;p54"/>
          <p:cNvPicPr preferRelativeResize="0"/>
          <p:nvPr/>
        </p:nvPicPr>
        <p:blipFill rotWithShape="1">
          <a:blip r:embed="rId3">
            <a:alphaModFix/>
          </a:blip>
          <a:srcRect/>
          <a:stretch/>
        </p:blipFill>
        <p:spPr>
          <a:xfrm>
            <a:off x="658554" y="2063294"/>
            <a:ext cx="5960533" cy="225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5"/>
          <p:cNvSpPr txBox="1">
            <a:spLocks noGrp="1"/>
          </p:cNvSpPr>
          <p:nvPr>
            <p:ph type="title"/>
          </p:nvPr>
        </p:nvSpPr>
        <p:spPr>
          <a:xfrm>
            <a:off x="540742" y="220133"/>
            <a:ext cx="7135417" cy="4097867"/>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u="sng">
                <a:latin typeface="Cambria"/>
                <a:ea typeface="Cambria"/>
                <a:cs typeface="Cambria"/>
                <a:sym typeface="Cambria"/>
              </a:rPr>
              <a:t>LAMBDA FUNCTION:</a:t>
            </a:r>
            <a:br>
              <a:rPr lang="en" sz="1500" u="sng">
                <a:latin typeface="Cambria"/>
                <a:ea typeface="Cambria"/>
                <a:cs typeface="Cambria"/>
                <a:sym typeface="Cambria"/>
              </a:rPr>
            </a:br>
            <a:br>
              <a:rPr lang="en" sz="1500" u="sng">
                <a:latin typeface="Cambria"/>
                <a:ea typeface="Cambria"/>
                <a:cs typeface="Cambria"/>
                <a:sym typeface="Cambria"/>
              </a:rPr>
            </a:br>
            <a:r>
              <a:rPr lang="en" sz="1500">
                <a:latin typeface="Cambria"/>
                <a:ea typeface="Cambria"/>
                <a:cs typeface="Cambria"/>
                <a:sym typeface="Cambria"/>
              </a:rPr>
              <a:t>In Python, a lambda function is a single-line function declared with no name, which can have any number of arguments, but it can only have one expression. Such a function is capable of behaving similarly to a regular function declared using the Python's def keyword.</a:t>
            </a:r>
            <a:br>
              <a:rPr lang="en" sz="1500">
                <a:latin typeface="Cambria"/>
                <a:ea typeface="Cambria"/>
                <a:cs typeface="Cambria"/>
                <a:sym typeface="Cambria"/>
              </a:rPr>
            </a:br>
            <a:r>
              <a:rPr lang="en" sz="1500" u="sng">
                <a:latin typeface="Cambria"/>
                <a:ea typeface="Cambria"/>
                <a:cs typeface="Cambria"/>
                <a:sym typeface="Cambria"/>
              </a:rPr>
              <a:t>SYNTAX:</a:t>
            </a:r>
            <a:br>
              <a:rPr lang="en" sz="1500" u="sng">
                <a:latin typeface="Cambria"/>
                <a:ea typeface="Cambria"/>
                <a:cs typeface="Cambria"/>
                <a:sym typeface="Cambria"/>
              </a:rPr>
            </a:br>
            <a:br>
              <a:rPr lang="en" sz="1500" u="sng">
                <a:latin typeface="Cambria"/>
                <a:ea typeface="Cambria"/>
                <a:cs typeface="Cambria"/>
                <a:sym typeface="Cambria"/>
              </a:rPr>
            </a:br>
            <a:br>
              <a:rPr lang="en" sz="1500" u="sng">
                <a:latin typeface="Cambria"/>
                <a:ea typeface="Cambria"/>
                <a:cs typeface="Cambria"/>
                <a:sym typeface="Cambria"/>
              </a:rPr>
            </a:br>
            <a:r>
              <a:rPr lang="en" sz="1500">
                <a:latin typeface="Cambria"/>
                <a:ea typeface="Cambria"/>
                <a:cs typeface="Cambria"/>
                <a:sym typeface="Cambria"/>
              </a:rPr>
              <a:t>Difference between a normal def defined function and lambda function. This is a program that returns the cube of a given value: </a:t>
            </a:r>
            <a:br>
              <a:rPr lang="en" sz="1500">
                <a:latin typeface="Cambria"/>
                <a:ea typeface="Cambria"/>
                <a:cs typeface="Cambria"/>
                <a:sym typeface="Cambria"/>
              </a:rPr>
            </a:br>
            <a:r>
              <a:rPr lang="en" sz="1100" b="1">
                <a:latin typeface="Cambria"/>
                <a:ea typeface="Cambria"/>
                <a:cs typeface="Cambria"/>
                <a:sym typeface="Cambria"/>
              </a:rPr>
              <a:t>def cube(y):</a:t>
            </a:r>
            <a:br>
              <a:rPr lang="en" sz="1100" b="1">
                <a:latin typeface="Cambria"/>
                <a:ea typeface="Cambria"/>
                <a:cs typeface="Cambria"/>
                <a:sym typeface="Cambria"/>
              </a:rPr>
            </a:br>
            <a:r>
              <a:rPr lang="en" sz="1100" b="1">
                <a:latin typeface="Cambria"/>
                <a:ea typeface="Cambria"/>
                <a:cs typeface="Cambria"/>
                <a:sym typeface="Cambria"/>
              </a:rPr>
              <a:t>    return y*y*y</a:t>
            </a:r>
            <a:br>
              <a:rPr lang="en" sz="1100" b="1">
                <a:latin typeface="Cambria"/>
                <a:ea typeface="Cambria"/>
                <a:cs typeface="Cambria"/>
                <a:sym typeface="Cambria"/>
              </a:rPr>
            </a:br>
            <a:r>
              <a:rPr lang="en" sz="1100" b="1">
                <a:latin typeface="Cambria"/>
                <a:ea typeface="Cambria"/>
                <a:cs typeface="Cambria"/>
                <a:sym typeface="Cambria"/>
              </a:rPr>
              <a:t> lambda_cube = lambda y: y*y*y</a:t>
            </a:r>
            <a:br>
              <a:rPr lang="en" sz="1100" b="1">
                <a:latin typeface="Cambria"/>
                <a:ea typeface="Cambria"/>
                <a:cs typeface="Cambria"/>
                <a:sym typeface="Cambria"/>
              </a:rPr>
            </a:br>
            <a:r>
              <a:rPr lang="en" sz="1100" b="1">
                <a:latin typeface="Cambria"/>
                <a:ea typeface="Cambria"/>
                <a:cs typeface="Cambria"/>
                <a:sym typeface="Cambria"/>
              </a:rPr>
              <a:t> # using the normally</a:t>
            </a:r>
            <a:br>
              <a:rPr lang="en" sz="1100" b="1">
                <a:latin typeface="Cambria"/>
                <a:ea typeface="Cambria"/>
                <a:cs typeface="Cambria"/>
                <a:sym typeface="Cambria"/>
              </a:rPr>
            </a:br>
            <a:r>
              <a:rPr lang="en" sz="1100" b="1">
                <a:latin typeface="Cambria"/>
                <a:ea typeface="Cambria"/>
                <a:cs typeface="Cambria"/>
                <a:sym typeface="Cambria"/>
              </a:rPr>
              <a:t># defined function</a:t>
            </a:r>
            <a:br>
              <a:rPr lang="en" sz="1100" b="1">
                <a:latin typeface="Cambria"/>
                <a:ea typeface="Cambria"/>
                <a:cs typeface="Cambria"/>
                <a:sym typeface="Cambria"/>
              </a:rPr>
            </a:br>
            <a:r>
              <a:rPr lang="en" sz="1100" b="1">
                <a:latin typeface="Cambria"/>
                <a:ea typeface="Cambria"/>
                <a:cs typeface="Cambria"/>
                <a:sym typeface="Cambria"/>
              </a:rPr>
              <a:t>print(cube(5))</a:t>
            </a:r>
            <a:br>
              <a:rPr lang="en" sz="1100" b="1">
                <a:latin typeface="Cambria"/>
                <a:ea typeface="Cambria"/>
                <a:cs typeface="Cambria"/>
                <a:sym typeface="Cambria"/>
              </a:rPr>
            </a:br>
            <a:r>
              <a:rPr lang="en" sz="1100" b="1">
                <a:latin typeface="Cambria"/>
                <a:ea typeface="Cambria"/>
                <a:cs typeface="Cambria"/>
                <a:sym typeface="Cambria"/>
              </a:rPr>
              <a:t> # using the lambda function</a:t>
            </a:r>
            <a:br>
              <a:rPr lang="en" sz="1100" b="1">
                <a:latin typeface="Cambria"/>
                <a:ea typeface="Cambria"/>
                <a:cs typeface="Cambria"/>
                <a:sym typeface="Cambria"/>
              </a:rPr>
            </a:br>
            <a:r>
              <a:rPr lang="en" sz="1100" b="1">
                <a:latin typeface="Cambria"/>
                <a:ea typeface="Cambria"/>
                <a:cs typeface="Cambria"/>
                <a:sym typeface="Cambria"/>
              </a:rPr>
              <a:t>print(lambda_cube(5))</a:t>
            </a:r>
            <a:br>
              <a:rPr lang="en" sz="1100" b="1">
                <a:latin typeface="Cambria"/>
                <a:ea typeface="Cambria"/>
                <a:cs typeface="Cambria"/>
                <a:sym typeface="Cambria"/>
              </a:rPr>
            </a:br>
            <a:br>
              <a:rPr lang="en" sz="1100" b="1">
                <a:latin typeface="Cambria"/>
                <a:ea typeface="Cambria"/>
                <a:cs typeface="Cambria"/>
                <a:sym typeface="Cambria"/>
              </a:rPr>
            </a:br>
            <a:r>
              <a:rPr lang="en" sz="1100" b="1" u="sng">
                <a:latin typeface="Cambria"/>
                <a:ea typeface="Cambria"/>
                <a:cs typeface="Cambria"/>
                <a:sym typeface="Cambria"/>
              </a:rPr>
              <a:t>OUTPUT:</a:t>
            </a:r>
            <a:br>
              <a:rPr lang="en" sz="1100" b="1">
                <a:latin typeface="Cambria"/>
                <a:ea typeface="Cambria"/>
                <a:cs typeface="Cambria"/>
                <a:sym typeface="Cambria"/>
              </a:rPr>
            </a:br>
            <a:br>
              <a:rPr lang="en" sz="1100" b="1">
                <a:latin typeface="Cambria"/>
                <a:ea typeface="Cambria"/>
                <a:cs typeface="Cambria"/>
                <a:sym typeface="Cambria"/>
              </a:rPr>
            </a:br>
            <a:endParaRPr sz="1100" b="1">
              <a:solidFill>
                <a:schemeClr val="dk1"/>
              </a:solidFill>
              <a:latin typeface="Cambria"/>
              <a:ea typeface="Cambria"/>
              <a:cs typeface="Cambria"/>
              <a:sym typeface="Cambria"/>
            </a:endParaRPr>
          </a:p>
        </p:txBody>
      </p:sp>
      <p:sp>
        <p:nvSpPr>
          <p:cNvPr id="359" name="Google Shape;359;p55"/>
          <p:cNvSpPr/>
          <p:nvPr/>
        </p:nvSpPr>
        <p:spPr>
          <a:xfrm>
            <a:off x="914399" y="1960469"/>
            <a:ext cx="3005667" cy="245533"/>
          </a:xfrm>
          <a:prstGeom prst="rect">
            <a:avLst/>
          </a:prstGeom>
          <a:solidFill>
            <a:schemeClr val="lt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0" i="0" u="none" strike="noStrike" cap="none">
                <a:solidFill>
                  <a:schemeClr val="dk1"/>
                </a:solidFill>
                <a:latin typeface="Cambria"/>
                <a:ea typeface="Cambria"/>
                <a:cs typeface="Cambria"/>
                <a:sym typeface="Cambria"/>
              </a:rPr>
              <a:t>lambda arguments : expression</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6"/>
          <p:cNvSpPr txBox="1">
            <a:spLocks noGrp="1"/>
          </p:cNvSpPr>
          <p:nvPr>
            <p:ph type="title"/>
          </p:nvPr>
        </p:nvSpPr>
        <p:spPr>
          <a:xfrm>
            <a:off x="484583" y="339539"/>
            <a:ext cx="7053542" cy="540994"/>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u="sng">
                <a:latin typeface="Cambria"/>
                <a:ea typeface="Cambria"/>
                <a:cs typeface="Cambria"/>
                <a:sym typeface="Cambria"/>
              </a:rPr>
              <a:t>RECURSION FUNCTION:</a:t>
            </a:r>
            <a:endParaRPr sz="1500" u="sng">
              <a:latin typeface="Cambria"/>
              <a:ea typeface="Cambria"/>
              <a:cs typeface="Cambria"/>
              <a:sym typeface="Cambria"/>
            </a:endParaRPr>
          </a:p>
        </p:txBody>
      </p:sp>
      <p:sp>
        <p:nvSpPr>
          <p:cNvPr id="365" name="Google Shape;365;p56"/>
          <p:cNvSpPr txBox="1">
            <a:spLocks noGrp="1"/>
          </p:cNvSpPr>
          <p:nvPr>
            <p:ph type="body" idx="1"/>
          </p:nvPr>
        </p:nvSpPr>
        <p:spPr>
          <a:xfrm>
            <a:off x="484583" y="684556"/>
            <a:ext cx="6709906" cy="3297766"/>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SzPts val="1200"/>
              <a:buNone/>
            </a:pPr>
            <a:r>
              <a:rPr lang="en" sz="1100">
                <a:latin typeface="Cambria"/>
                <a:ea typeface="Cambria"/>
                <a:cs typeface="Cambria"/>
                <a:sym typeface="Cambria"/>
              </a:rPr>
              <a:t>Python also accepts function recursion, which means a defined function can call itself. Recursion is a common mathematical and programming concept. It means that a function calls itself. This has the benefit of meaning that you can loop through data to reach a result.(clean output)</a:t>
            </a:r>
            <a:endParaRPr sz="1100"/>
          </a:p>
          <a:p>
            <a:pPr marL="0" lvl="0" indent="0" algn="l" rtl="0">
              <a:spcBef>
                <a:spcPts val="800"/>
              </a:spcBef>
              <a:spcAft>
                <a:spcPts val="0"/>
              </a:spcAft>
              <a:buSzPts val="1200"/>
              <a:buNone/>
            </a:pPr>
            <a:endParaRPr sz="1100">
              <a:latin typeface="Cambria"/>
              <a:ea typeface="Cambria"/>
              <a:cs typeface="Cambria"/>
              <a:sym typeface="Cambria"/>
            </a:endParaRPr>
          </a:p>
        </p:txBody>
      </p:sp>
      <p:pic>
        <p:nvPicPr>
          <p:cNvPr id="366" name="Google Shape;366;p56" descr="See the source image"/>
          <p:cNvPicPr preferRelativeResize="0"/>
          <p:nvPr/>
        </p:nvPicPr>
        <p:blipFill rotWithShape="1">
          <a:blip r:embed="rId3">
            <a:alphaModFix/>
          </a:blip>
          <a:srcRect/>
          <a:stretch/>
        </p:blipFill>
        <p:spPr>
          <a:xfrm>
            <a:off x="675482" y="1744398"/>
            <a:ext cx="3486150" cy="1943100"/>
          </a:xfrm>
          <a:prstGeom prst="rect">
            <a:avLst/>
          </a:prstGeom>
          <a:noFill/>
          <a:ln>
            <a:noFill/>
          </a:ln>
        </p:spPr>
      </p:pic>
      <p:pic>
        <p:nvPicPr>
          <p:cNvPr id="367" name="Google Shape;367;p56" descr="See the source image"/>
          <p:cNvPicPr preferRelativeResize="0"/>
          <p:nvPr/>
        </p:nvPicPr>
        <p:blipFill rotWithShape="1">
          <a:blip r:embed="rId4">
            <a:alphaModFix/>
          </a:blip>
          <a:srcRect/>
          <a:stretch/>
        </p:blipFill>
        <p:spPr>
          <a:xfrm>
            <a:off x="4631266" y="1744397"/>
            <a:ext cx="3900889" cy="2237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7"/>
          <p:cNvSpPr txBox="1">
            <a:spLocks noGrp="1"/>
          </p:cNvSpPr>
          <p:nvPr>
            <p:ph type="title"/>
          </p:nvPr>
        </p:nvSpPr>
        <p:spPr>
          <a:xfrm>
            <a:off x="484583" y="339539"/>
            <a:ext cx="7053542" cy="540994"/>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FUNCTION COMPOSITION</a:t>
            </a:r>
            <a:endParaRPr sz="2700" b="1">
              <a:latin typeface="Balthazar"/>
              <a:ea typeface="Balthazar"/>
              <a:cs typeface="Balthazar"/>
              <a:sym typeface="Balthazar"/>
            </a:endParaRPr>
          </a:p>
        </p:txBody>
      </p:sp>
      <p:sp>
        <p:nvSpPr>
          <p:cNvPr id="373" name="Google Shape;373;p57"/>
          <p:cNvSpPr txBox="1">
            <a:spLocks noGrp="1"/>
          </p:cNvSpPr>
          <p:nvPr>
            <p:ph type="body" idx="1"/>
          </p:nvPr>
        </p:nvSpPr>
        <p:spPr>
          <a:xfrm>
            <a:off x="484583" y="1066426"/>
            <a:ext cx="6966083" cy="3146611"/>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a:latin typeface="Cambria"/>
                <a:ea typeface="Cambria"/>
                <a:cs typeface="Cambria"/>
                <a:sym typeface="Cambria"/>
              </a:rPr>
              <a:t>Function composition combines two functions in such a way that the result of one function is passed as an argument to the other function.</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It can be denoted as f(g(x)) where ,x is an argument to the function g() and the result g(x) is an argument to the function f().</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The result of function composition is finally given as the result of function f().</a:t>
            </a:r>
            <a:endParaRPr sz="1100"/>
          </a:p>
          <a:p>
            <a:pPr marL="0" lvl="0" indent="0" algn="l" rtl="0">
              <a:spcBef>
                <a:spcPts val="800"/>
              </a:spcBef>
              <a:spcAft>
                <a:spcPts val="0"/>
              </a:spcAft>
              <a:buClr>
                <a:schemeClr val="dk1"/>
              </a:buClr>
              <a:buSzPts val="1200"/>
              <a:buNone/>
            </a:pPr>
            <a:r>
              <a:rPr lang="en" sz="1100">
                <a:latin typeface="Cambria"/>
                <a:ea typeface="Cambria"/>
                <a:cs typeface="Cambria"/>
                <a:sym typeface="Cambria"/>
              </a:rPr>
              <a:t>                                                                                           </a:t>
            </a:r>
            <a:endParaRPr sz="1100"/>
          </a:p>
        </p:txBody>
      </p:sp>
      <p:sp>
        <p:nvSpPr>
          <p:cNvPr id="374" name="Google Shape;374;p57"/>
          <p:cNvSpPr/>
          <p:nvPr/>
        </p:nvSpPr>
        <p:spPr>
          <a:xfrm flipH="1">
            <a:off x="905933" y="2845052"/>
            <a:ext cx="2667000" cy="530915"/>
          </a:xfrm>
          <a:prstGeom prst="rect">
            <a:avLst/>
          </a:prstGeom>
          <a:solidFill>
            <a:srgbClr val="F6F6F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15692"/>
              </a:buClr>
              <a:buSzPts val="1500"/>
              <a:buFont typeface="Arial"/>
              <a:buNone/>
            </a:pPr>
            <a:r>
              <a:rPr lang="en" sz="1500" b="0" i="0" u="none" strike="noStrike" cap="none">
                <a:solidFill>
                  <a:srgbClr val="015692"/>
                </a:solidFill>
                <a:latin typeface="Arial"/>
                <a:ea typeface="Arial"/>
                <a:cs typeface="Arial"/>
                <a:sym typeface="Arial"/>
              </a:rPr>
              <a:t>def</a:t>
            </a:r>
            <a:r>
              <a:rPr lang="en" sz="1500" b="0" i="0" u="none" strike="noStrike" cap="none">
                <a:solidFill>
                  <a:srgbClr val="2F3337"/>
                </a:solidFill>
                <a:latin typeface="Arial"/>
                <a:ea typeface="Arial"/>
                <a:cs typeface="Arial"/>
                <a:sym typeface="Arial"/>
              </a:rPr>
              <a:t> </a:t>
            </a:r>
            <a:r>
              <a:rPr lang="en" sz="1500" b="0" i="0" u="none" strike="noStrike" cap="none">
                <a:solidFill>
                  <a:srgbClr val="B75501"/>
                </a:solidFill>
                <a:latin typeface="Arial"/>
                <a:ea typeface="Arial"/>
                <a:cs typeface="Arial"/>
                <a:sym typeface="Arial"/>
              </a:rPr>
              <a:t>compose2</a:t>
            </a:r>
            <a:r>
              <a:rPr lang="en" sz="1500" b="0" i="0" u="none" strike="noStrike" cap="none">
                <a:solidFill>
                  <a:srgbClr val="2F3337"/>
                </a:solidFill>
                <a:latin typeface="Arial"/>
                <a:ea typeface="Arial"/>
                <a:cs typeface="Arial"/>
                <a:sym typeface="Arial"/>
              </a:rPr>
              <a:t>(f, g): </a:t>
            </a:r>
            <a:endParaRPr sz="1100"/>
          </a:p>
          <a:p>
            <a:pPr marL="0" marR="0" lvl="0" indent="0" algn="l" rtl="0">
              <a:lnSpc>
                <a:spcPct val="100000"/>
              </a:lnSpc>
              <a:spcBef>
                <a:spcPts val="0"/>
              </a:spcBef>
              <a:spcAft>
                <a:spcPts val="0"/>
              </a:spcAft>
              <a:buClr>
                <a:srgbClr val="2F3337"/>
              </a:buClr>
              <a:buSzPts val="1500"/>
              <a:buFont typeface="Arial"/>
              <a:buNone/>
            </a:pPr>
            <a:r>
              <a:rPr lang="en" sz="1500" b="0" i="0" u="none" strike="noStrike" cap="none">
                <a:solidFill>
                  <a:srgbClr val="2F3337"/>
                </a:solidFill>
                <a:latin typeface="Arial"/>
                <a:ea typeface="Arial"/>
                <a:cs typeface="Arial"/>
                <a:sym typeface="Arial"/>
              </a:rPr>
              <a:t>    </a:t>
            </a:r>
            <a:r>
              <a:rPr lang="en" sz="1500" b="0" i="0" u="none" strike="noStrike" cap="none">
                <a:solidFill>
                  <a:srgbClr val="015692"/>
                </a:solidFill>
                <a:latin typeface="Arial"/>
                <a:ea typeface="Arial"/>
                <a:cs typeface="Arial"/>
                <a:sym typeface="Arial"/>
              </a:rPr>
              <a:t>return</a:t>
            </a:r>
            <a:r>
              <a:rPr lang="en" sz="1500" b="0" i="0" u="none" strike="noStrike" cap="none">
                <a:solidFill>
                  <a:srgbClr val="2F3337"/>
                </a:solidFill>
                <a:latin typeface="Arial"/>
                <a:ea typeface="Arial"/>
                <a:cs typeface="Arial"/>
                <a:sym typeface="Arial"/>
              </a:rPr>
              <a:t> </a:t>
            </a:r>
            <a:r>
              <a:rPr lang="en" sz="1500" b="0" i="0" u="none" strike="noStrike" cap="none">
                <a:solidFill>
                  <a:srgbClr val="015692"/>
                </a:solidFill>
                <a:latin typeface="Arial"/>
                <a:ea typeface="Arial"/>
                <a:cs typeface="Arial"/>
                <a:sym typeface="Arial"/>
              </a:rPr>
              <a:t>lambda</a:t>
            </a:r>
            <a:r>
              <a:rPr lang="en" sz="1500" b="0" i="0" u="none" strike="noStrike" cap="none">
                <a:solidFill>
                  <a:srgbClr val="2F3337"/>
                </a:solidFill>
                <a:latin typeface="Arial"/>
                <a:ea typeface="Arial"/>
                <a:cs typeface="Arial"/>
                <a:sym typeface="Arial"/>
              </a:rPr>
              <a:t> x: f(g(x))</a:t>
            </a:r>
            <a:r>
              <a:rPr lang="en" sz="1500" b="0" i="0" u="none" strike="noStrike" cap="none">
                <a:solidFill>
                  <a:schemeClr val="dk1"/>
                </a:solidFill>
                <a:latin typeface="Century Gothic"/>
                <a:ea typeface="Century Gothic"/>
                <a:cs typeface="Century Gothic"/>
                <a:sym typeface="Century Gothic"/>
              </a:rPr>
              <a:t> </a:t>
            </a:r>
            <a:endParaRPr sz="1500" b="0" i="0" u="none" strike="noStrike" cap="none">
              <a:solidFill>
                <a:schemeClr val="dk1"/>
              </a:solidFill>
              <a:latin typeface="Arial"/>
              <a:ea typeface="Arial"/>
              <a:cs typeface="Arial"/>
              <a:sym typeface="Arial"/>
            </a:endParaRPr>
          </a:p>
        </p:txBody>
      </p:sp>
      <p:sp>
        <p:nvSpPr>
          <p:cNvPr id="375" name="Google Shape;375;p57"/>
          <p:cNvSpPr/>
          <p:nvPr/>
        </p:nvSpPr>
        <p:spPr>
          <a:xfrm>
            <a:off x="4182533" y="2555064"/>
            <a:ext cx="4572000" cy="216982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0" i="0" u="sng" strike="noStrike" cap="none">
                <a:solidFill>
                  <a:schemeClr val="dk1"/>
                </a:solidFill>
                <a:latin typeface="Cambria"/>
                <a:ea typeface="Cambria"/>
                <a:cs typeface="Cambria"/>
                <a:sym typeface="Cambria"/>
              </a:rPr>
              <a:t>EXAMPLE:</a:t>
            </a:r>
            <a:endParaRPr sz="1100"/>
          </a:p>
          <a:p>
            <a:pPr marL="0" marR="0" lvl="0" indent="0" algn="l" rtl="0">
              <a:spcBef>
                <a:spcPts val="0"/>
              </a:spcBef>
              <a:spcAft>
                <a:spcPts val="0"/>
              </a:spcAft>
              <a:buNone/>
            </a:pPr>
            <a:r>
              <a:rPr lang="en" sz="1100">
                <a:solidFill>
                  <a:schemeClr val="dk1"/>
                </a:solidFill>
                <a:latin typeface="Cambria"/>
                <a:ea typeface="Cambria"/>
                <a:cs typeface="Cambria"/>
                <a:sym typeface="Cambria"/>
              </a:rPr>
              <a:t>import functools </a:t>
            </a:r>
            <a:endParaRPr sz="1100"/>
          </a:p>
          <a:p>
            <a:pPr marL="0" marR="0" lvl="0" indent="0" algn="l" rtl="0">
              <a:spcBef>
                <a:spcPts val="0"/>
              </a:spcBef>
              <a:spcAft>
                <a:spcPts val="0"/>
              </a:spcAft>
              <a:buNone/>
            </a:pPr>
            <a:r>
              <a:rPr lang="en" sz="1100">
                <a:solidFill>
                  <a:schemeClr val="dk1"/>
                </a:solidFill>
                <a:latin typeface="Cambria"/>
                <a:ea typeface="Cambria"/>
                <a:cs typeface="Cambria"/>
                <a:sym typeface="Cambria"/>
              </a:rPr>
              <a:t>def square(x):</a:t>
            </a:r>
            <a:endParaRPr sz="1100"/>
          </a:p>
          <a:p>
            <a:pPr marL="0" marR="0" lvl="0" indent="0" algn="l" rtl="0">
              <a:spcBef>
                <a:spcPts val="0"/>
              </a:spcBef>
              <a:spcAft>
                <a:spcPts val="0"/>
              </a:spcAft>
              <a:buNone/>
            </a:pPr>
            <a:r>
              <a:rPr lang="en" sz="1100">
                <a:solidFill>
                  <a:schemeClr val="dk1"/>
                </a:solidFill>
                <a:latin typeface="Cambria"/>
                <a:ea typeface="Cambria"/>
                <a:cs typeface="Cambria"/>
                <a:sym typeface="Cambria"/>
              </a:rPr>
              <a:t>    return(x**2)</a:t>
            </a:r>
            <a:endParaRPr sz="1100"/>
          </a:p>
          <a:p>
            <a:pPr marL="0" marR="0" lvl="0" indent="0" algn="l" rtl="0">
              <a:spcBef>
                <a:spcPts val="0"/>
              </a:spcBef>
              <a:spcAft>
                <a:spcPts val="0"/>
              </a:spcAft>
              <a:buNone/>
            </a:pPr>
            <a:r>
              <a:rPr lang="en" sz="1100">
                <a:solidFill>
                  <a:schemeClr val="dk1"/>
                </a:solidFill>
                <a:latin typeface="Cambria"/>
                <a:ea typeface="Cambria"/>
                <a:cs typeface="Cambria"/>
                <a:sym typeface="Cambria"/>
              </a:rPr>
              <a:t>def inc(x):</a:t>
            </a:r>
            <a:endParaRPr sz="1100"/>
          </a:p>
          <a:p>
            <a:pPr marL="0" marR="0" lvl="0" indent="0" algn="l" rtl="0">
              <a:spcBef>
                <a:spcPts val="0"/>
              </a:spcBef>
              <a:spcAft>
                <a:spcPts val="0"/>
              </a:spcAft>
              <a:buNone/>
            </a:pPr>
            <a:r>
              <a:rPr lang="en" sz="1100">
                <a:solidFill>
                  <a:schemeClr val="dk1"/>
                </a:solidFill>
                <a:latin typeface="Cambria"/>
                <a:ea typeface="Cambria"/>
                <a:cs typeface="Cambria"/>
                <a:sym typeface="Cambria"/>
              </a:rPr>
              <a:t>    return(x+1)</a:t>
            </a:r>
            <a:endParaRPr sz="1100"/>
          </a:p>
          <a:p>
            <a:pPr marL="0" marR="0" lvl="0" indent="0" algn="l" rtl="0">
              <a:spcBef>
                <a:spcPts val="0"/>
              </a:spcBef>
              <a:spcAft>
                <a:spcPts val="0"/>
              </a:spcAft>
              <a:buNone/>
            </a:pPr>
            <a:r>
              <a:rPr lang="en" sz="1100">
                <a:solidFill>
                  <a:schemeClr val="dk1"/>
                </a:solidFill>
                <a:latin typeface="Cambria"/>
                <a:ea typeface="Cambria"/>
                <a:cs typeface="Cambria"/>
                <a:sym typeface="Cambria"/>
              </a:rPr>
              <a:t>inc_and_square = compose(square, inc)</a:t>
            </a:r>
            <a:endParaRPr sz="1100"/>
          </a:p>
          <a:p>
            <a:pPr marL="0" marR="0" lvl="0" indent="0" algn="l" rtl="0">
              <a:spcBef>
                <a:spcPts val="0"/>
              </a:spcBef>
              <a:spcAft>
                <a:spcPts val="0"/>
              </a:spcAft>
              <a:buNone/>
            </a:pPr>
            <a:r>
              <a:rPr lang="en" sz="1100">
                <a:solidFill>
                  <a:schemeClr val="dk1"/>
                </a:solidFill>
                <a:latin typeface="Cambria"/>
                <a:ea typeface="Cambria"/>
                <a:cs typeface="Cambria"/>
                <a:sym typeface="Cambria"/>
              </a:rPr>
              <a:t>res = inc_and_square(9)</a:t>
            </a:r>
            <a:endParaRPr sz="1100"/>
          </a:p>
          <a:p>
            <a:pPr marL="0" marR="0" lvl="0" indent="0" algn="l" rtl="0">
              <a:spcBef>
                <a:spcPts val="0"/>
              </a:spcBef>
              <a:spcAft>
                <a:spcPts val="0"/>
              </a:spcAft>
              <a:buNone/>
            </a:pPr>
            <a:r>
              <a:rPr lang="en" sz="1100">
                <a:solidFill>
                  <a:schemeClr val="dk1"/>
                </a:solidFill>
                <a:latin typeface="Cambria"/>
                <a:ea typeface="Cambria"/>
                <a:cs typeface="Cambria"/>
                <a:sym typeface="Cambria"/>
              </a:rPr>
              <a:t>print(res)</a:t>
            </a:r>
            <a:endParaRPr sz="1100"/>
          </a:p>
          <a:p>
            <a:pPr marL="0" marR="0" lvl="0" indent="0" algn="l" rtl="0">
              <a:spcBef>
                <a:spcPts val="0"/>
              </a:spcBef>
              <a:spcAft>
                <a:spcPts val="0"/>
              </a:spcAft>
              <a:buNone/>
            </a:pPr>
            <a:endParaRPr sz="1100">
              <a:solidFill>
                <a:schemeClr val="dk1"/>
              </a:solidFill>
              <a:latin typeface="Cambria"/>
              <a:ea typeface="Cambria"/>
              <a:cs typeface="Cambria"/>
              <a:sym typeface="Cambria"/>
            </a:endParaRPr>
          </a:p>
          <a:p>
            <a:pPr marL="0" marR="0" lvl="0" indent="0" algn="l" rtl="0">
              <a:spcBef>
                <a:spcPts val="0"/>
              </a:spcBef>
              <a:spcAft>
                <a:spcPts val="0"/>
              </a:spcAft>
              <a:buNone/>
            </a:pPr>
            <a:r>
              <a:rPr lang="en" sz="1100" u="sng">
                <a:solidFill>
                  <a:schemeClr val="dk1"/>
                </a:solidFill>
                <a:latin typeface="Cambria"/>
                <a:ea typeface="Cambria"/>
                <a:cs typeface="Cambria"/>
                <a:sym typeface="Cambria"/>
              </a:rPr>
              <a:t>OUTPUT:</a:t>
            </a:r>
            <a:endParaRPr sz="1100"/>
          </a:p>
          <a:p>
            <a:pPr marL="0" marR="0" lvl="0" indent="0" algn="l" rtl="0">
              <a:spcBef>
                <a:spcPts val="0"/>
              </a:spcBef>
              <a:spcAft>
                <a:spcPts val="0"/>
              </a:spcAft>
              <a:buNone/>
            </a:pPr>
            <a:endParaRPr sz="1100">
              <a:solidFill>
                <a:schemeClr val="dk1"/>
              </a:solidFill>
              <a:latin typeface="Cambria"/>
              <a:ea typeface="Cambria"/>
              <a:cs typeface="Cambria"/>
              <a:sym typeface="Cambria"/>
            </a:endParaRPr>
          </a:p>
          <a:p>
            <a:pPr marL="0" marR="0" lvl="0" indent="0" algn="l" rtl="0">
              <a:spcBef>
                <a:spcPts val="0"/>
              </a:spcBef>
              <a:spcAft>
                <a:spcPts val="0"/>
              </a:spcAft>
              <a:buNone/>
            </a:pPr>
            <a:endParaRPr sz="1100" u="sng">
              <a:solidFill>
                <a:schemeClr val="dk1"/>
              </a:solidFill>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484583" y="339539"/>
            <a:ext cx="7053542" cy="76112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Fruitful function</a:t>
            </a:r>
            <a:endParaRPr sz="2700" b="1">
              <a:latin typeface="Balthazar"/>
              <a:ea typeface="Balthazar"/>
              <a:cs typeface="Balthazar"/>
              <a:sym typeface="Balthazar"/>
            </a:endParaRPr>
          </a:p>
        </p:txBody>
      </p:sp>
      <p:sp>
        <p:nvSpPr>
          <p:cNvPr id="381" name="Google Shape;381;p58"/>
          <p:cNvSpPr txBox="1">
            <a:spLocks noGrp="1"/>
          </p:cNvSpPr>
          <p:nvPr>
            <p:ph type="body" idx="1"/>
          </p:nvPr>
        </p:nvSpPr>
        <p:spPr>
          <a:xfrm>
            <a:off x="484583" y="1003353"/>
            <a:ext cx="7237017" cy="3585632"/>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a:latin typeface="Cambria"/>
                <a:ea typeface="Cambria"/>
                <a:cs typeface="Cambria"/>
                <a:sym typeface="Cambria"/>
              </a:rPr>
              <a:t>A function that returns a value is called fruitful function. </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This function returns a value that  can utilized by the calling function for future processing.</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It is not necessary for a fruitful function to return the value of one variable, the value can also return array or a vector.</a:t>
            </a:r>
            <a:endParaRPr sz="1100"/>
          </a:p>
          <a:p>
            <a:pPr marL="0" lvl="0" indent="0" algn="l" rtl="0">
              <a:spcBef>
                <a:spcPts val="800"/>
              </a:spcBef>
              <a:spcAft>
                <a:spcPts val="0"/>
              </a:spcAft>
              <a:buClr>
                <a:schemeClr val="dk1"/>
              </a:buClr>
              <a:buSzPts val="1200"/>
              <a:buNone/>
            </a:pPr>
            <a:r>
              <a:rPr lang="en" sz="1100">
                <a:latin typeface="Cambria"/>
                <a:ea typeface="Cambria"/>
                <a:cs typeface="Cambria"/>
                <a:sym typeface="Cambria"/>
              </a:rPr>
              <a:t>  </a:t>
            </a:r>
            <a:endParaRPr sz="1100"/>
          </a:p>
          <a:p>
            <a:pPr marL="0" lvl="0" indent="0" algn="l" rtl="0">
              <a:spcBef>
                <a:spcPts val="800"/>
              </a:spcBef>
              <a:spcAft>
                <a:spcPts val="0"/>
              </a:spcAft>
              <a:buClr>
                <a:schemeClr val="dk1"/>
              </a:buClr>
              <a:buSzPts val="1200"/>
              <a:buNone/>
            </a:pPr>
            <a:endParaRPr sz="1100">
              <a:latin typeface="Cambria"/>
              <a:ea typeface="Cambria"/>
              <a:cs typeface="Cambria"/>
              <a:sym typeface="Cambria"/>
            </a:endParaRPr>
          </a:p>
          <a:p>
            <a:pPr marL="0" lvl="0" indent="0" algn="l" rtl="0">
              <a:spcBef>
                <a:spcPts val="800"/>
              </a:spcBef>
              <a:spcAft>
                <a:spcPts val="0"/>
              </a:spcAft>
              <a:buClr>
                <a:schemeClr val="dk1"/>
              </a:buClr>
              <a:buSzPts val="1200"/>
              <a:buNone/>
            </a:pPr>
            <a:endParaRPr sz="1100">
              <a:latin typeface="Cambria"/>
              <a:ea typeface="Cambria"/>
              <a:cs typeface="Cambria"/>
              <a:sym typeface="Cambria"/>
            </a:endParaRPr>
          </a:p>
          <a:p>
            <a:pPr marL="0" lvl="0" indent="0" algn="l" rtl="0">
              <a:spcBef>
                <a:spcPts val="800"/>
              </a:spcBef>
              <a:spcAft>
                <a:spcPts val="0"/>
              </a:spcAft>
              <a:buClr>
                <a:schemeClr val="dk1"/>
              </a:buClr>
              <a:buSzPts val="1200"/>
              <a:buNone/>
            </a:pPr>
            <a:endParaRPr sz="1100">
              <a:latin typeface="Cambria"/>
              <a:ea typeface="Cambria"/>
              <a:cs typeface="Cambria"/>
              <a:sym typeface="Cambria"/>
            </a:endParaRPr>
          </a:p>
          <a:p>
            <a:pPr marL="0" lvl="0" indent="0" algn="l" rtl="0">
              <a:spcBef>
                <a:spcPts val="800"/>
              </a:spcBef>
              <a:spcAft>
                <a:spcPts val="0"/>
              </a:spcAft>
              <a:buClr>
                <a:schemeClr val="dk1"/>
              </a:buClr>
              <a:buSzPts val="1200"/>
              <a:buNone/>
            </a:pPr>
            <a:r>
              <a:rPr lang="en" sz="1100">
                <a:latin typeface="Cambria"/>
                <a:ea typeface="Cambria"/>
                <a:cs typeface="Cambria"/>
                <a:sym typeface="Cambria"/>
              </a:rPr>
              <a:t>In above example we have passed two values to the given function which then returns sum of that values to main function using return keyword.</a:t>
            </a:r>
            <a:endParaRPr sz="1100">
              <a:latin typeface="Cambria"/>
              <a:ea typeface="Cambria"/>
              <a:cs typeface="Cambria"/>
              <a:sym typeface="Cambria"/>
            </a:endParaRPr>
          </a:p>
        </p:txBody>
      </p:sp>
      <p:sp>
        <p:nvSpPr>
          <p:cNvPr id="382" name="Google Shape;382;p58"/>
          <p:cNvSpPr/>
          <p:nvPr/>
        </p:nvSpPr>
        <p:spPr>
          <a:xfrm>
            <a:off x="772610" y="2588421"/>
            <a:ext cx="4061857" cy="734279"/>
          </a:xfrm>
          <a:prstGeom prst="rect">
            <a:avLst/>
          </a:prstGeom>
          <a:noFill/>
          <a:ln>
            <a:noFill/>
          </a:ln>
        </p:spPr>
        <p:txBody>
          <a:bodyPr spcFirstLastPara="1" wrap="square" lIns="0" tIns="0" rIns="0" bIns="178550" anchor="ctr" anchorCtr="0">
            <a:noAutofit/>
          </a:bodyPr>
          <a:lstStyle/>
          <a:p>
            <a:pPr marL="0" marR="0" lvl="0" indent="0" algn="l" rtl="0">
              <a:lnSpc>
                <a:spcPct val="100000"/>
              </a:lnSpc>
              <a:spcBef>
                <a:spcPts val="0"/>
              </a:spcBef>
              <a:spcAft>
                <a:spcPts val="0"/>
              </a:spcAft>
              <a:buClr>
                <a:srgbClr val="3A3A3A"/>
              </a:buClr>
              <a:buSzPts val="1200"/>
              <a:buFont typeface="Cambria"/>
              <a:buNone/>
            </a:pPr>
            <a:r>
              <a:rPr lang="en" sz="1200" b="0" i="0" u="none" strike="noStrike" cap="none">
                <a:solidFill>
                  <a:srgbClr val="3A3A3A"/>
                </a:solidFill>
                <a:latin typeface="Cambria"/>
                <a:ea typeface="Cambria"/>
                <a:cs typeface="Cambria"/>
                <a:sym typeface="Cambria"/>
              </a:rPr>
              <a:t>def fun2(a,b): </a:t>
            </a:r>
            <a:endParaRPr sz="1100"/>
          </a:p>
          <a:p>
            <a:pPr marL="0" marR="0" lvl="0" indent="0" algn="l" rtl="0">
              <a:lnSpc>
                <a:spcPct val="100000"/>
              </a:lnSpc>
              <a:spcBef>
                <a:spcPts val="0"/>
              </a:spcBef>
              <a:spcAft>
                <a:spcPts val="0"/>
              </a:spcAft>
              <a:buClr>
                <a:srgbClr val="3A3A3A"/>
              </a:buClr>
              <a:buSzPts val="1200"/>
              <a:buFont typeface="Cambria"/>
              <a:buNone/>
            </a:pPr>
            <a:r>
              <a:rPr lang="en" sz="1200">
                <a:solidFill>
                  <a:srgbClr val="3A3A3A"/>
                </a:solidFill>
                <a:latin typeface="Cambria"/>
                <a:ea typeface="Cambria"/>
                <a:cs typeface="Cambria"/>
                <a:sym typeface="Cambria"/>
              </a:rPr>
              <a:t>    </a:t>
            </a:r>
            <a:r>
              <a:rPr lang="en" sz="1200" b="0" i="0" u="none" strike="noStrike" cap="none">
                <a:solidFill>
                  <a:srgbClr val="3A3A3A"/>
                </a:solidFill>
                <a:latin typeface="Cambria"/>
                <a:ea typeface="Cambria"/>
                <a:cs typeface="Cambria"/>
                <a:sym typeface="Cambria"/>
              </a:rPr>
              <a:t>return a+b </a:t>
            </a:r>
            <a:endParaRPr sz="1100"/>
          </a:p>
          <a:p>
            <a:pPr marL="0" marR="0" lvl="0" indent="0" algn="l" rtl="0">
              <a:lnSpc>
                <a:spcPct val="100000"/>
              </a:lnSpc>
              <a:spcBef>
                <a:spcPts val="0"/>
              </a:spcBef>
              <a:spcAft>
                <a:spcPts val="0"/>
              </a:spcAft>
              <a:buClr>
                <a:srgbClr val="3A3A3A"/>
              </a:buClr>
              <a:buSzPts val="1200"/>
              <a:buFont typeface="Cambria"/>
              <a:buNone/>
            </a:pPr>
            <a:r>
              <a:rPr lang="en" sz="1200" b="0" i="0" u="none" strike="noStrike" cap="none">
                <a:solidFill>
                  <a:srgbClr val="3A3A3A"/>
                </a:solidFill>
                <a:latin typeface="Cambria"/>
                <a:ea typeface="Cambria"/>
                <a:cs typeface="Cambria"/>
                <a:sym typeface="Cambria"/>
              </a:rPr>
              <a:t>print(fun2(5,8))</a:t>
            </a:r>
            <a:r>
              <a:rPr lang="en" sz="1200" b="0" i="0" u="none" strike="noStrike" cap="none">
                <a:solidFill>
                  <a:schemeClr val="dk1"/>
                </a:solidFill>
                <a:latin typeface="Cambria"/>
                <a:ea typeface="Cambria"/>
                <a:cs typeface="Cambria"/>
                <a:sym typeface="Cambria"/>
              </a:rPr>
              <a:t> </a:t>
            </a:r>
            <a:endParaRPr sz="1100"/>
          </a:p>
        </p:txBody>
      </p:sp>
      <p:pic>
        <p:nvPicPr>
          <p:cNvPr id="383" name="Google Shape;383;p58"/>
          <p:cNvPicPr preferRelativeResize="0"/>
          <p:nvPr/>
        </p:nvPicPr>
        <p:blipFill rotWithShape="1">
          <a:blip r:embed="rId3">
            <a:alphaModFix/>
          </a:blip>
          <a:srcRect/>
          <a:stretch/>
        </p:blipFill>
        <p:spPr>
          <a:xfrm>
            <a:off x="3714364" y="2171701"/>
            <a:ext cx="2521744" cy="800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9"/>
          <p:cNvSpPr txBox="1">
            <a:spLocks noGrp="1"/>
          </p:cNvSpPr>
          <p:nvPr>
            <p:ph type="title"/>
          </p:nvPr>
        </p:nvSpPr>
        <p:spPr>
          <a:xfrm>
            <a:off x="483847" y="262640"/>
            <a:ext cx="7053542" cy="617195"/>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VOID FUNCTION</a:t>
            </a:r>
            <a:endParaRPr sz="2700" b="1">
              <a:latin typeface="Balthazar"/>
              <a:ea typeface="Balthazar"/>
              <a:cs typeface="Balthazar"/>
              <a:sym typeface="Balthazar"/>
            </a:endParaRPr>
          </a:p>
        </p:txBody>
      </p:sp>
      <p:sp>
        <p:nvSpPr>
          <p:cNvPr id="389" name="Google Shape;389;p59"/>
          <p:cNvSpPr txBox="1">
            <a:spLocks noGrp="1"/>
          </p:cNvSpPr>
          <p:nvPr>
            <p:ph type="body" idx="1"/>
          </p:nvPr>
        </p:nvSpPr>
        <p:spPr>
          <a:xfrm>
            <a:off x="483847" y="1031690"/>
            <a:ext cx="6993540" cy="3146611"/>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a:latin typeface="Cambria"/>
                <a:ea typeface="Cambria"/>
                <a:cs typeface="Cambria"/>
                <a:sym typeface="Cambria"/>
              </a:rPr>
              <a:t>In Python, it is possible to compose a function without a return statement. Functions like this are called void, and they return None, Python's special object for "nothing”.</a:t>
            </a:r>
            <a:endParaRPr sz="1100"/>
          </a:p>
          <a:p>
            <a:pPr marL="254000" lvl="0" indent="-177800" algn="l" rtl="0">
              <a:spcBef>
                <a:spcPts val="800"/>
              </a:spcBef>
              <a:spcAft>
                <a:spcPts val="0"/>
              </a:spcAft>
              <a:buClr>
                <a:schemeClr val="dk1"/>
              </a:buClr>
              <a:buSzPts val="1200"/>
              <a:buFont typeface="Arial"/>
              <a:buNone/>
            </a:pPr>
            <a:endParaRPr sz="1100">
              <a:latin typeface="Cambria"/>
              <a:ea typeface="Cambria"/>
              <a:cs typeface="Cambria"/>
              <a:sym typeface="Cambria"/>
            </a:endParaRPr>
          </a:p>
          <a:p>
            <a:pPr marL="0" lvl="0" indent="0" algn="l" rtl="0">
              <a:spcBef>
                <a:spcPts val="800"/>
              </a:spcBef>
              <a:spcAft>
                <a:spcPts val="0"/>
              </a:spcAft>
              <a:buClr>
                <a:schemeClr val="dk1"/>
              </a:buClr>
              <a:buSzPts val="1200"/>
              <a:buNone/>
            </a:pPr>
            <a:endParaRPr sz="1100">
              <a:latin typeface="Cambria"/>
              <a:ea typeface="Cambria"/>
              <a:cs typeface="Cambria"/>
              <a:sym typeface="Cambria"/>
            </a:endParaRPr>
          </a:p>
        </p:txBody>
      </p:sp>
      <p:pic>
        <p:nvPicPr>
          <p:cNvPr id="390" name="Google Shape;390;p59"/>
          <p:cNvPicPr preferRelativeResize="0"/>
          <p:nvPr/>
        </p:nvPicPr>
        <p:blipFill rotWithShape="1">
          <a:blip r:embed="rId3">
            <a:alphaModFix/>
          </a:blip>
          <a:srcRect/>
          <a:stretch/>
        </p:blipFill>
        <p:spPr>
          <a:xfrm>
            <a:off x="768872" y="2122799"/>
            <a:ext cx="3456731" cy="19569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0"/>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 FUNCTION ARGUMENTS</a:t>
            </a:r>
            <a:endParaRPr sz="2700" b="1">
              <a:latin typeface="Balthazar"/>
              <a:ea typeface="Balthazar"/>
              <a:cs typeface="Balthazar"/>
              <a:sym typeface="Balthazar"/>
            </a:endParaRPr>
          </a:p>
        </p:txBody>
      </p:sp>
      <p:pic>
        <p:nvPicPr>
          <p:cNvPr id="396" name="Google Shape;396;p60"/>
          <p:cNvPicPr preferRelativeResize="0">
            <a:picLocks noGrp="1"/>
          </p:cNvPicPr>
          <p:nvPr>
            <p:ph type="body" idx="1"/>
          </p:nvPr>
        </p:nvPicPr>
        <p:blipFill rotWithShape="1">
          <a:blip r:embed="rId3">
            <a:alphaModFix/>
          </a:blip>
          <a:srcRect/>
          <a:stretch/>
        </p:blipFill>
        <p:spPr>
          <a:xfrm>
            <a:off x="313267" y="1036209"/>
            <a:ext cx="3860700" cy="1659600"/>
          </a:xfrm>
          <a:prstGeom prst="rect">
            <a:avLst/>
          </a:prstGeom>
          <a:noFill/>
          <a:ln>
            <a:noFill/>
          </a:ln>
        </p:spPr>
      </p:pic>
      <p:sp>
        <p:nvSpPr>
          <p:cNvPr id="397" name="Google Shape;397;p60"/>
          <p:cNvSpPr txBox="1">
            <a:spLocks noGrp="1"/>
          </p:cNvSpPr>
          <p:nvPr>
            <p:ph type="body" idx="2"/>
          </p:nvPr>
        </p:nvSpPr>
        <p:spPr>
          <a:xfrm>
            <a:off x="4240870" y="1389936"/>
            <a:ext cx="4708397" cy="3150184"/>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500">
                <a:latin typeface="Cambria"/>
                <a:ea typeface="Cambria"/>
                <a:cs typeface="Cambria"/>
                <a:sym typeface="Cambria"/>
              </a:rPr>
              <a:t>The terms parameter and argument can be used for the same thing: information that are passed into a function. </a:t>
            </a:r>
            <a:endParaRPr sz="1500">
              <a:latin typeface="Cambria"/>
              <a:ea typeface="Cambria"/>
              <a:cs typeface="Cambria"/>
              <a:sym typeface="Cambria"/>
            </a:endParaRPr>
          </a:p>
          <a:p>
            <a:pPr marL="254000" lvl="0" indent="-254000" algn="l" rtl="0">
              <a:spcBef>
                <a:spcPts val="800"/>
              </a:spcBef>
              <a:spcAft>
                <a:spcPts val="0"/>
              </a:spcAft>
              <a:buClr>
                <a:schemeClr val="dk1"/>
              </a:buClr>
              <a:buSzPts val="1200"/>
              <a:buFont typeface="Arial"/>
              <a:buChar char="•"/>
            </a:pPr>
            <a:r>
              <a:rPr lang="en" sz="1500">
                <a:latin typeface="Cambria"/>
                <a:ea typeface="Cambria"/>
                <a:cs typeface="Cambria"/>
                <a:sym typeface="Cambria"/>
              </a:rPr>
              <a:t>From a function's perspective: A parameter is the variable listed inside the parentheses in the function definition. </a:t>
            </a:r>
            <a:endParaRPr sz="1500">
              <a:latin typeface="Cambria"/>
              <a:ea typeface="Cambria"/>
              <a:cs typeface="Cambria"/>
              <a:sym typeface="Cambria"/>
            </a:endParaRPr>
          </a:p>
          <a:p>
            <a:pPr marL="254000" lvl="0" indent="-254000" algn="l" rtl="0">
              <a:spcBef>
                <a:spcPts val="800"/>
              </a:spcBef>
              <a:spcAft>
                <a:spcPts val="0"/>
              </a:spcAft>
              <a:buClr>
                <a:schemeClr val="dk1"/>
              </a:buClr>
              <a:buSzPts val="1200"/>
              <a:buFont typeface="Arial"/>
              <a:buChar char="•"/>
            </a:pPr>
            <a:r>
              <a:rPr lang="en" sz="1500">
                <a:latin typeface="Cambria"/>
                <a:ea typeface="Cambria"/>
                <a:cs typeface="Cambria"/>
                <a:sym typeface="Cambria"/>
              </a:rPr>
              <a:t>An argument is the value that are sent to the function when it is called.</a:t>
            </a:r>
            <a:endParaRPr sz="1500">
              <a:latin typeface="Cambria"/>
              <a:ea typeface="Cambria"/>
              <a:cs typeface="Cambria"/>
              <a:sym typeface="Cambria"/>
            </a:endParaRPr>
          </a:p>
        </p:txBody>
      </p:sp>
      <p:pic>
        <p:nvPicPr>
          <p:cNvPr id="398" name="Google Shape;398;p60"/>
          <p:cNvPicPr preferRelativeResize="0"/>
          <p:nvPr/>
        </p:nvPicPr>
        <p:blipFill rotWithShape="1">
          <a:blip r:embed="rId4">
            <a:alphaModFix/>
          </a:blip>
          <a:srcRect/>
          <a:stretch/>
        </p:blipFill>
        <p:spPr>
          <a:xfrm>
            <a:off x="313267" y="2695811"/>
            <a:ext cx="2597421" cy="16086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1"/>
          <p:cNvSpPr txBox="1">
            <a:spLocks noGrp="1"/>
          </p:cNvSpPr>
          <p:nvPr>
            <p:ph type="title"/>
          </p:nvPr>
        </p:nvSpPr>
        <p:spPr>
          <a:xfrm>
            <a:off x="179783" y="305672"/>
            <a:ext cx="6094016" cy="48172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Types of function arguments </a:t>
            </a:r>
            <a:endParaRPr sz="2700" b="1">
              <a:latin typeface="Balthazar"/>
              <a:ea typeface="Balthazar"/>
              <a:cs typeface="Balthazar"/>
              <a:sym typeface="Balthazar"/>
            </a:endParaRPr>
          </a:p>
        </p:txBody>
      </p:sp>
      <p:sp>
        <p:nvSpPr>
          <p:cNvPr id="404" name="Google Shape;404;p61"/>
          <p:cNvSpPr txBox="1">
            <a:spLocks noGrp="1"/>
          </p:cNvSpPr>
          <p:nvPr>
            <p:ph type="body" idx="1"/>
          </p:nvPr>
        </p:nvSpPr>
        <p:spPr>
          <a:xfrm>
            <a:off x="349117" y="1118472"/>
            <a:ext cx="6709906" cy="3636433"/>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b="1" u="sng">
                <a:latin typeface="Cambria"/>
                <a:ea typeface="Cambria"/>
                <a:cs typeface="Cambria"/>
                <a:sym typeface="Cambria"/>
              </a:rPr>
              <a:t>DEFAULT ARGUMENTS:</a:t>
            </a:r>
            <a:endParaRPr sz="1100"/>
          </a:p>
          <a:p>
            <a:pPr marL="0" lvl="0" indent="0" algn="l" rtl="0">
              <a:spcBef>
                <a:spcPts val="800"/>
              </a:spcBef>
              <a:spcAft>
                <a:spcPts val="0"/>
              </a:spcAft>
              <a:buClr>
                <a:schemeClr val="dk1"/>
              </a:buClr>
              <a:buSzPts val="1200"/>
              <a:buNone/>
            </a:pPr>
            <a:endParaRPr sz="1100" b="1" u="sng">
              <a:latin typeface="Cambria"/>
              <a:ea typeface="Cambria"/>
              <a:cs typeface="Cambria"/>
              <a:sym typeface="Cambria"/>
            </a:endParaRPr>
          </a:p>
          <a:p>
            <a:pPr marL="0" lvl="0" indent="0" algn="l" rtl="0">
              <a:spcBef>
                <a:spcPts val="800"/>
              </a:spcBef>
              <a:spcAft>
                <a:spcPts val="0"/>
              </a:spcAft>
              <a:buClr>
                <a:schemeClr val="dk1"/>
              </a:buClr>
              <a:buSzPts val="1200"/>
              <a:buNone/>
            </a:pPr>
            <a:r>
              <a:rPr lang="en" sz="1100">
                <a:latin typeface="Cambria"/>
                <a:ea typeface="Cambria"/>
                <a:cs typeface="Cambria"/>
                <a:sym typeface="Cambria"/>
              </a:rPr>
              <a:t>Python Program arguments can have default values. We assign a default value to an argument using the assignment operator in python(=).When we call a function without a value for an argument, its default value (as mentioned) is used.</a:t>
            </a:r>
            <a:endParaRPr sz="1100">
              <a:latin typeface="Cambria"/>
              <a:ea typeface="Cambria"/>
              <a:cs typeface="Cambria"/>
              <a:sym typeface="Cambria"/>
            </a:endParaRPr>
          </a:p>
        </p:txBody>
      </p:sp>
      <p:pic>
        <p:nvPicPr>
          <p:cNvPr id="405" name="Google Shape;405;p61"/>
          <p:cNvPicPr preferRelativeResize="0"/>
          <p:nvPr/>
        </p:nvPicPr>
        <p:blipFill rotWithShape="1">
          <a:blip r:embed="rId3">
            <a:alphaModFix/>
          </a:blip>
          <a:srcRect l="4617" t="17327" r="13244"/>
          <a:stretch/>
        </p:blipFill>
        <p:spPr>
          <a:xfrm>
            <a:off x="6165788" y="140135"/>
            <a:ext cx="1600201" cy="812800"/>
          </a:xfrm>
          <a:prstGeom prst="rect">
            <a:avLst/>
          </a:prstGeom>
          <a:noFill/>
          <a:ln>
            <a:noFill/>
          </a:ln>
        </p:spPr>
      </p:pic>
      <p:pic>
        <p:nvPicPr>
          <p:cNvPr id="406" name="Google Shape;406;p61"/>
          <p:cNvPicPr preferRelativeResize="0"/>
          <p:nvPr/>
        </p:nvPicPr>
        <p:blipFill rotWithShape="1">
          <a:blip r:embed="rId4">
            <a:alphaModFix/>
          </a:blip>
          <a:srcRect l="13202" t="30666" r="47921" b="30369"/>
          <a:stretch/>
        </p:blipFill>
        <p:spPr>
          <a:xfrm>
            <a:off x="2126200" y="2504783"/>
            <a:ext cx="2692400" cy="14393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2"/>
          <p:cNvSpPr txBox="1">
            <a:spLocks noGrp="1"/>
          </p:cNvSpPr>
          <p:nvPr>
            <p:ph type="title"/>
          </p:nvPr>
        </p:nvSpPr>
        <p:spPr>
          <a:xfrm>
            <a:off x="484583" y="339539"/>
            <a:ext cx="7053542" cy="3732928"/>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b="1" u="sng">
                <a:latin typeface="Cambria"/>
                <a:ea typeface="Cambria"/>
                <a:cs typeface="Cambria"/>
                <a:sym typeface="Cambria"/>
              </a:rPr>
              <a:t>KEYWORD ARGUMENTS:</a:t>
            </a:r>
            <a:br>
              <a:rPr lang="en" sz="1500" b="1" u="sng">
                <a:latin typeface="Cambria"/>
                <a:ea typeface="Cambria"/>
                <a:cs typeface="Cambria"/>
                <a:sym typeface="Cambria"/>
              </a:rPr>
            </a:br>
            <a:br>
              <a:rPr lang="en" sz="1500" u="sng">
                <a:latin typeface="Cambria"/>
                <a:ea typeface="Cambria"/>
                <a:cs typeface="Cambria"/>
                <a:sym typeface="Cambria"/>
              </a:rPr>
            </a:br>
            <a:r>
              <a:rPr lang="en" sz="1500">
                <a:latin typeface="Cambria"/>
                <a:ea typeface="Cambria"/>
                <a:cs typeface="Cambria"/>
                <a:sym typeface="Cambria"/>
              </a:rPr>
              <a:t>Keyword arguments when used in function calls, helps the function to identify the arguments by the parameter name. There are two cases for keyword arguments. They are:</a:t>
            </a:r>
            <a:br>
              <a:rPr lang="en" sz="1500">
                <a:latin typeface="Cambria"/>
                <a:ea typeface="Cambria"/>
                <a:cs typeface="Cambria"/>
                <a:sym typeface="Cambria"/>
              </a:rPr>
            </a:br>
            <a:r>
              <a:rPr lang="en" sz="1500">
                <a:latin typeface="Cambria"/>
                <a:ea typeface="Cambria"/>
                <a:cs typeface="Cambria"/>
                <a:sym typeface="Cambria"/>
              </a:rPr>
              <a:t>first, if you skip arguments.</a:t>
            </a:r>
            <a:br>
              <a:rPr lang="en" sz="1500">
                <a:latin typeface="Cambria"/>
                <a:ea typeface="Cambria"/>
                <a:cs typeface="Cambria"/>
                <a:sym typeface="Cambria"/>
              </a:rPr>
            </a:br>
            <a:r>
              <a:rPr lang="en" sz="1500">
                <a:latin typeface="Cambria"/>
                <a:ea typeface="Cambria"/>
                <a:cs typeface="Cambria"/>
                <a:sym typeface="Cambria"/>
              </a:rPr>
              <a:t>Second, if the function calls you change the order of parameters.</a:t>
            </a:r>
            <a:br>
              <a:rPr lang="en" sz="1500">
                <a:latin typeface="Cambria"/>
                <a:ea typeface="Cambria"/>
                <a:cs typeface="Cambria"/>
                <a:sym typeface="Cambria"/>
              </a:rPr>
            </a:br>
            <a:r>
              <a:rPr lang="en" sz="1500">
                <a:latin typeface="Cambria"/>
                <a:ea typeface="Cambria"/>
                <a:cs typeface="Cambria"/>
                <a:sym typeface="Cambria"/>
              </a:rPr>
              <a:t>in both the cases mentioned above ,python interpreter uses a keywords provided in the function call to match the values with parameters.</a:t>
            </a:r>
            <a:br>
              <a:rPr lang="en" sz="1500">
                <a:latin typeface="Cambria"/>
                <a:ea typeface="Cambria"/>
                <a:cs typeface="Cambria"/>
                <a:sym typeface="Cambria"/>
              </a:rPr>
            </a:br>
            <a:r>
              <a:rPr lang="en" sz="1500">
                <a:latin typeface="Cambria"/>
                <a:ea typeface="Cambria"/>
                <a:cs typeface="Cambria"/>
                <a:sym typeface="Cambria"/>
              </a:rPr>
              <a:t>   </a:t>
            </a:r>
            <a:r>
              <a:rPr lang="en" sz="1500" b="1">
                <a:latin typeface="Cambria"/>
                <a:ea typeface="Cambria"/>
                <a:cs typeface="Cambria"/>
                <a:sym typeface="Cambria"/>
              </a:rPr>
              <a:t>EXAMPLE:</a:t>
            </a:r>
            <a:endParaRPr sz="1500" b="1">
              <a:latin typeface="Cambria"/>
              <a:ea typeface="Cambria"/>
              <a:cs typeface="Cambria"/>
              <a:sym typeface="Cambria"/>
            </a:endParaRPr>
          </a:p>
        </p:txBody>
      </p:sp>
      <p:pic>
        <p:nvPicPr>
          <p:cNvPr id="412" name="Google Shape;412;p62"/>
          <p:cNvPicPr preferRelativeResize="0"/>
          <p:nvPr/>
        </p:nvPicPr>
        <p:blipFill rotWithShape="1">
          <a:blip r:embed="rId3">
            <a:alphaModFix/>
          </a:blip>
          <a:srcRect t="28441" b="10256"/>
          <a:stretch/>
        </p:blipFill>
        <p:spPr>
          <a:xfrm>
            <a:off x="1242615" y="2861734"/>
            <a:ext cx="2950369" cy="127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3"/>
          <p:cNvSpPr txBox="1">
            <a:spLocks noGrp="1"/>
          </p:cNvSpPr>
          <p:nvPr>
            <p:ph type="title"/>
          </p:nvPr>
        </p:nvSpPr>
        <p:spPr>
          <a:xfrm>
            <a:off x="484575" y="261200"/>
            <a:ext cx="7328400" cy="4177500"/>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b="1" u="sng">
                <a:latin typeface="Cambria"/>
                <a:ea typeface="Cambria"/>
                <a:cs typeface="Cambria"/>
                <a:sym typeface="Cambria"/>
              </a:rPr>
              <a:t>REQUIRED ARGUMENTS</a:t>
            </a:r>
            <a:r>
              <a:rPr lang="en" sz="1500" b="1">
                <a:latin typeface="Cambria"/>
                <a:ea typeface="Cambria"/>
                <a:cs typeface="Cambria"/>
                <a:sym typeface="Cambria"/>
              </a:rPr>
              <a:t>:</a:t>
            </a:r>
            <a:br>
              <a:rPr lang="en" sz="1500" b="1">
                <a:latin typeface="Cambria"/>
                <a:ea typeface="Cambria"/>
                <a:cs typeface="Cambria"/>
                <a:sym typeface="Cambria"/>
              </a:rPr>
            </a:br>
            <a:br>
              <a:rPr lang="en" sz="1500" b="1">
                <a:latin typeface="Cambria"/>
                <a:ea typeface="Cambria"/>
                <a:cs typeface="Cambria"/>
                <a:sym typeface="Cambria"/>
              </a:rPr>
            </a:br>
            <a:r>
              <a:rPr lang="en" sz="1500">
                <a:latin typeface="Cambria"/>
                <a:ea typeface="Cambria"/>
                <a:cs typeface="Cambria"/>
                <a:sym typeface="Cambria"/>
              </a:rPr>
              <a:t>In the required arguments, the arguments are passed to a function in correct positional order.This argument is also called as positional arguments.</a:t>
            </a:r>
            <a:br>
              <a:rPr lang="en" sz="1500">
                <a:latin typeface="Cambria"/>
                <a:ea typeface="Cambria"/>
                <a:cs typeface="Cambria"/>
                <a:sym typeface="Cambria"/>
              </a:rPr>
            </a:br>
            <a:r>
              <a:rPr lang="en" sz="1500">
                <a:latin typeface="Cambria"/>
                <a:ea typeface="Cambria"/>
                <a:cs typeface="Cambria"/>
                <a:sym typeface="Cambria"/>
              </a:rPr>
              <a:t>Also the number of arguments in the calling function should exact match with the number of arguments specified in the function definition.</a:t>
            </a:r>
            <a:br>
              <a:rPr lang="en" sz="1500">
                <a:latin typeface="Cambria"/>
                <a:ea typeface="Cambria"/>
                <a:cs typeface="Cambria"/>
                <a:sym typeface="Cambria"/>
              </a:rPr>
            </a:br>
            <a:br>
              <a:rPr lang="en" sz="1500">
                <a:latin typeface="Cambria"/>
                <a:ea typeface="Cambria"/>
                <a:cs typeface="Cambria"/>
                <a:sym typeface="Cambria"/>
              </a:rPr>
            </a:br>
            <a:r>
              <a:rPr lang="en" sz="1500" b="1">
                <a:latin typeface="Cambria"/>
                <a:ea typeface="Cambria"/>
                <a:cs typeface="Cambria"/>
                <a:sym typeface="Cambria"/>
              </a:rPr>
              <a:t>EXAMPLE:</a:t>
            </a:r>
            <a:br>
              <a:rPr lang="en" sz="1500" b="1">
                <a:latin typeface="Cambria"/>
                <a:ea typeface="Cambria"/>
                <a:cs typeface="Cambria"/>
                <a:sym typeface="Cambria"/>
              </a:rPr>
            </a:br>
            <a:br>
              <a:rPr lang="en" sz="1500" b="1">
                <a:latin typeface="Cambria"/>
                <a:ea typeface="Cambria"/>
                <a:cs typeface="Cambria"/>
                <a:sym typeface="Cambria"/>
              </a:rPr>
            </a:br>
            <a:br>
              <a:rPr lang="en" sz="1500" b="1">
                <a:latin typeface="Cambria"/>
                <a:ea typeface="Cambria"/>
                <a:cs typeface="Cambria"/>
                <a:sym typeface="Cambria"/>
              </a:rPr>
            </a:br>
            <a:br>
              <a:rPr lang="en" sz="1500" b="1">
                <a:latin typeface="Cambria"/>
                <a:ea typeface="Cambria"/>
                <a:cs typeface="Cambria"/>
                <a:sym typeface="Cambria"/>
              </a:rPr>
            </a:br>
            <a:br>
              <a:rPr lang="en" sz="1500" b="1">
                <a:latin typeface="Cambria"/>
                <a:ea typeface="Cambria"/>
                <a:cs typeface="Cambria"/>
                <a:sym typeface="Cambria"/>
              </a:rPr>
            </a:br>
            <a:br>
              <a:rPr lang="en" sz="1500" b="1">
                <a:latin typeface="Cambria"/>
                <a:ea typeface="Cambria"/>
                <a:cs typeface="Cambria"/>
                <a:sym typeface="Cambria"/>
              </a:rPr>
            </a:br>
            <a:br>
              <a:rPr lang="en" sz="1500" b="1">
                <a:latin typeface="Cambria"/>
                <a:ea typeface="Cambria"/>
                <a:cs typeface="Cambria"/>
                <a:sym typeface="Cambria"/>
              </a:rPr>
            </a:br>
            <a:br>
              <a:rPr lang="en" sz="1500" b="1">
                <a:latin typeface="Cambria"/>
                <a:ea typeface="Cambria"/>
                <a:cs typeface="Cambria"/>
                <a:sym typeface="Cambria"/>
              </a:rPr>
            </a:br>
            <a:r>
              <a:rPr lang="en" sz="1500">
                <a:latin typeface="Cambria"/>
                <a:ea typeface="Cambria"/>
                <a:cs typeface="Cambria"/>
                <a:sym typeface="Cambria"/>
              </a:rPr>
              <a:t>Just observe the output, in this argument the function displays the string only when  number and type of arguments in the function call matches with the specified in the function definition.</a:t>
            </a:r>
            <a:br>
              <a:rPr lang="en" sz="1500">
                <a:latin typeface="Cambria"/>
                <a:ea typeface="Cambria"/>
                <a:cs typeface="Cambria"/>
                <a:sym typeface="Cambria"/>
              </a:rPr>
            </a:br>
            <a:br>
              <a:rPr lang="en" sz="1500" b="1">
                <a:latin typeface="Cambria"/>
                <a:ea typeface="Cambria"/>
                <a:cs typeface="Cambria"/>
                <a:sym typeface="Cambria"/>
              </a:rPr>
            </a:br>
            <a:br>
              <a:rPr lang="en" sz="1500" b="1">
                <a:latin typeface="Cambria"/>
                <a:ea typeface="Cambria"/>
                <a:cs typeface="Cambria"/>
                <a:sym typeface="Cambria"/>
              </a:rPr>
            </a:br>
            <a:br>
              <a:rPr lang="en" sz="1500" u="sng">
                <a:latin typeface="Cambria"/>
                <a:ea typeface="Cambria"/>
                <a:cs typeface="Cambria"/>
                <a:sym typeface="Cambria"/>
              </a:rPr>
            </a:br>
            <a:endParaRPr sz="1500" u="sng">
              <a:latin typeface="Cambria"/>
              <a:ea typeface="Cambria"/>
              <a:cs typeface="Cambria"/>
              <a:sym typeface="Cambria"/>
            </a:endParaRPr>
          </a:p>
        </p:txBody>
      </p:sp>
      <p:pic>
        <p:nvPicPr>
          <p:cNvPr id="418" name="Google Shape;418;p63"/>
          <p:cNvPicPr preferRelativeResize="0"/>
          <p:nvPr/>
        </p:nvPicPr>
        <p:blipFill rotWithShape="1">
          <a:blip r:embed="rId3">
            <a:alphaModFix/>
          </a:blip>
          <a:srcRect l="-219" t="30841" r="218" b="37014"/>
          <a:stretch/>
        </p:blipFill>
        <p:spPr>
          <a:xfrm>
            <a:off x="778926" y="2185416"/>
            <a:ext cx="2304288" cy="127101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419" name="Google Shape;419;p63"/>
          <p:cNvPicPr preferRelativeResize="0"/>
          <p:nvPr/>
        </p:nvPicPr>
        <p:blipFill rotWithShape="1">
          <a:blip r:embed="rId4">
            <a:alphaModFix/>
          </a:blip>
          <a:srcRect t="30654" r="4478" b="36343"/>
          <a:stretch/>
        </p:blipFill>
        <p:spPr>
          <a:xfrm>
            <a:off x="3282514" y="2185416"/>
            <a:ext cx="2304470" cy="12573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420" name="Google Shape;420;p63"/>
          <p:cNvPicPr preferRelativeResize="0"/>
          <p:nvPr/>
        </p:nvPicPr>
        <p:blipFill rotWithShape="1">
          <a:blip r:embed="rId5">
            <a:alphaModFix/>
          </a:blip>
          <a:srcRect l="1244" t="31893" r="6163" b="37684"/>
          <a:stretch/>
        </p:blipFill>
        <p:spPr>
          <a:xfrm>
            <a:off x="5786284" y="2185416"/>
            <a:ext cx="2343726" cy="127101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6"/>
          <p:cNvSpPr txBox="1">
            <a:spLocks noGrp="1"/>
          </p:cNvSpPr>
          <p:nvPr>
            <p:ph type="title"/>
          </p:nvPr>
        </p:nvSpPr>
        <p:spPr>
          <a:xfrm>
            <a:off x="549520" y="71621"/>
            <a:ext cx="7886700" cy="910513"/>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2700"/>
              <a:buFont typeface="Balthazar"/>
              <a:buNone/>
            </a:pPr>
            <a:r>
              <a:rPr lang="en" sz="2700" b="1">
                <a:latin typeface="Balthazar"/>
                <a:ea typeface="Balthazar"/>
                <a:cs typeface="Balthazar"/>
                <a:sym typeface="Balthazar"/>
              </a:rPr>
              <a:t>               FUNCTIONS &amp; FILE HANDLING</a:t>
            </a:r>
            <a:endParaRPr sz="2700" b="1">
              <a:latin typeface="Balthazar"/>
              <a:ea typeface="Balthazar"/>
              <a:cs typeface="Balthazar"/>
              <a:sym typeface="Balthazar"/>
            </a:endParaRPr>
          </a:p>
        </p:txBody>
      </p:sp>
      <p:sp>
        <p:nvSpPr>
          <p:cNvPr id="298" name="Google Shape;298;p46"/>
          <p:cNvSpPr txBox="1">
            <a:spLocks noGrp="1"/>
          </p:cNvSpPr>
          <p:nvPr>
            <p:ph type="body" idx="1"/>
          </p:nvPr>
        </p:nvSpPr>
        <p:spPr>
          <a:xfrm>
            <a:off x="3607614" y="982133"/>
            <a:ext cx="4828606" cy="4067848"/>
          </a:xfrm>
          <a:prstGeom prst="rect">
            <a:avLst/>
          </a:prstGeom>
          <a:noFill/>
          <a:ln>
            <a:noFill/>
          </a:ln>
        </p:spPr>
        <p:txBody>
          <a:bodyPr spcFirstLastPara="1" wrap="square" lIns="68575" tIns="34275" rIns="68575" bIns="34275" anchor="t" anchorCtr="0">
            <a:normAutofit fontScale="92500" lnSpcReduction="10000"/>
          </a:bodyPr>
          <a:lstStyle/>
          <a:p>
            <a:pPr marL="0" lvl="0" indent="0" algn="l" rtl="0">
              <a:lnSpc>
                <a:spcPct val="90000"/>
              </a:lnSpc>
              <a:spcBef>
                <a:spcPts val="0"/>
              </a:spcBef>
              <a:spcAft>
                <a:spcPts val="0"/>
              </a:spcAft>
              <a:buClr>
                <a:schemeClr val="dk1"/>
              </a:buClr>
              <a:buSzPts val="1500"/>
              <a:buNone/>
            </a:pPr>
            <a:r>
              <a:rPr lang="en" sz="1500" b="1" u="sng">
                <a:latin typeface="Balthazar"/>
                <a:ea typeface="Balthazar"/>
                <a:cs typeface="Balthazar"/>
                <a:sym typeface="Balthazar"/>
              </a:rPr>
              <a:t>TOPICS TO BE COVERED:</a:t>
            </a:r>
            <a:endParaRPr sz="1100"/>
          </a:p>
          <a:p>
            <a:pPr marL="0" lvl="0" indent="0" algn="l" rtl="0">
              <a:lnSpc>
                <a:spcPct val="90000"/>
              </a:lnSpc>
              <a:spcBef>
                <a:spcPts val="800"/>
              </a:spcBef>
              <a:spcAft>
                <a:spcPts val="0"/>
              </a:spcAft>
              <a:buClr>
                <a:schemeClr val="dk1"/>
              </a:buClr>
              <a:buSzPts val="1500"/>
              <a:buNone/>
            </a:pPr>
            <a:r>
              <a:rPr lang="en" sz="1500" b="1" u="sng">
                <a:latin typeface="Balthazar"/>
                <a:ea typeface="Balthazar"/>
                <a:cs typeface="Balthazar"/>
                <a:sym typeface="Balthazar"/>
              </a:rPr>
              <a:t>FUNCTIONS:</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FUNCTIONS</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DEFINING A FUNCTION</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FUNCTION CALL</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DIFFERENCE BETWEEN CALL BY VALUE &amp; CALL BY REFERENCE</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TYPES OF FUNCTION</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FUNCTION COMPOSITION</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FRUITFUL FUNCTION</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VOID FUNCTION</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FUNCTION ARGUMENTS &amp; IT’S TYPES</a:t>
            </a:r>
            <a:endParaRPr sz="1100"/>
          </a:p>
          <a:p>
            <a:pPr marL="0" lvl="0" indent="0" algn="l" rtl="0">
              <a:lnSpc>
                <a:spcPct val="90000"/>
              </a:lnSpc>
              <a:spcBef>
                <a:spcPts val="800"/>
              </a:spcBef>
              <a:spcAft>
                <a:spcPts val="0"/>
              </a:spcAft>
              <a:buClr>
                <a:schemeClr val="dk1"/>
              </a:buClr>
              <a:buSzPts val="1500"/>
              <a:buNone/>
            </a:pPr>
            <a:r>
              <a:rPr lang="en" sz="1500" b="1" u="sng">
                <a:latin typeface="Balthazar"/>
                <a:ea typeface="Balthazar"/>
                <a:cs typeface="Balthazar"/>
                <a:sym typeface="Balthazar"/>
              </a:rPr>
              <a:t>FILE HANDLING:</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FILE PATH</a:t>
            </a:r>
            <a:endParaRPr sz="1100">
              <a:latin typeface="Cambria"/>
              <a:ea typeface="Cambria"/>
              <a:cs typeface="Cambria"/>
              <a:sym typeface="Cambria"/>
            </a:endParaRPr>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ABSOLUTE PATH &amp; RELATIVE PATH</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OPENING &amp; CLOSING FILES</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WRITING &amp; READING FILES</a:t>
            </a:r>
            <a:endParaRPr sz="1100"/>
          </a:p>
          <a:p>
            <a:pPr marL="177800" lvl="0" indent="-184150" algn="l" rtl="0">
              <a:lnSpc>
                <a:spcPct val="90000"/>
              </a:lnSpc>
              <a:spcBef>
                <a:spcPts val="800"/>
              </a:spcBef>
              <a:spcAft>
                <a:spcPts val="0"/>
              </a:spcAft>
              <a:buClr>
                <a:schemeClr val="dk1"/>
              </a:buClr>
              <a:buSzPts val="1100"/>
              <a:buFont typeface="Noto Sans Symbols"/>
              <a:buChar char="✔"/>
            </a:pPr>
            <a:r>
              <a:rPr lang="en" sz="1100">
                <a:latin typeface="Cambria"/>
                <a:ea typeface="Cambria"/>
                <a:cs typeface="Cambria"/>
                <a:sym typeface="Cambria"/>
              </a:rPr>
              <a:t>RENAMING &amp; DELETING FILES</a:t>
            </a:r>
            <a:endParaRPr sz="1100"/>
          </a:p>
          <a:p>
            <a:pPr marL="0" lvl="0" indent="0" algn="l" rtl="0">
              <a:lnSpc>
                <a:spcPct val="90000"/>
              </a:lnSpc>
              <a:spcBef>
                <a:spcPts val="800"/>
              </a:spcBef>
              <a:spcAft>
                <a:spcPts val="0"/>
              </a:spcAft>
              <a:buClr>
                <a:schemeClr val="dk1"/>
              </a:buClr>
              <a:buSzPts val="1500"/>
              <a:buNone/>
            </a:pPr>
            <a:endParaRPr sz="1500" b="1" u="sng">
              <a:latin typeface="Balthazar"/>
              <a:ea typeface="Balthazar"/>
              <a:cs typeface="Balthazar"/>
              <a:sym typeface="Balthazar"/>
            </a:endParaRPr>
          </a:p>
          <a:p>
            <a:pPr marL="0" lvl="0" indent="0" algn="l" rtl="0">
              <a:lnSpc>
                <a:spcPct val="90000"/>
              </a:lnSpc>
              <a:spcBef>
                <a:spcPts val="800"/>
              </a:spcBef>
              <a:spcAft>
                <a:spcPts val="0"/>
              </a:spcAft>
              <a:buClr>
                <a:schemeClr val="dk1"/>
              </a:buClr>
              <a:buSzPts val="1500"/>
              <a:buNone/>
            </a:pPr>
            <a:endParaRPr sz="1500" b="1" u="sng">
              <a:latin typeface="Balthazar"/>
              <a:ea typeface="Balthazar"/>
              <a:cs typeface="Balthazar"/>
              <a:sym typeface="Balthazar"/>
            </a:endParaRPr>
          </a:p>
          <a:p>
            <a:pPr marL="177800" lvl="0" indent="-114300" algn="l" rtl="0">
              <a:lnSpc>
                <a:spcPct val="90000"/>
              </a:lnSpc>
              <a:spcBef>
                <a:spcPts val="800"/>
              </a:spcBef>
              <a:spcAft>
                <a:spcPts val="0"/>
              </a:spcAft>
              <a:buClr>
                <a:schemeClr val="dk1"/>
              </a:buClr>
              <a:buSzPts val="1100"/>
              <a:buFont typeface="Noto Sans Symbols"/>
              <a:buNone/>
            </a:pPr>
            <a:endParaRPr sz="1100">
              <a:latin typeface="Cambria"/>
              <a:ea typeface="Cambria"/>
              <a:cs typeface="Cambria"/>
              <a:sym typeface="Cambria"/>
            </a:endParaRPr>
          </a:p>
          <a:p>
            <a:pPr marL="177800" lvl="0" indent="-63500" algn="l" rtl="0">
              <a:lnSpc>
                <a:spcPct val="90000"/>
              </a:lnSpc>
              <a:spcBef>
                <a:spcPts val="800"/>
              </a:spcBef>
              <a:spcAft>
                <a:spcPts val="0"/>
              </a:spcAft>
              <a:buClr>
                <a:schemeClr val="dk1"/>
              </a:buClr>
              <a:buSzPts val="1800"/>
              <a:buNone/>
            </a:pPr>
            <a:endParaRPr sz="1800">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4"/>
          <p:cNvSpPr txBox="1">
            <a:spLocks noGrp="1"/>
          </p:cNvSpPr>
          <p:nvPr>
            <p:ph type="title"/>
          </p:nvPr>
        </p:nvSpPr>
        <p:spPr>
          <a:xfrm>
            <a:off x="484583" y="339539"/>
            <a:ext cx="7053542" cy="3866701"/>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b="1" u="sng">
                <a:latin typeface="Cambria"/>
                <a:ea typeface="Cambria"/>
                <a:cs typeface="Cambria"/>
                <a:sym typeface="Cambria"/>
              </a:rPr>
              <a:t>VARIABLE-LENGTH ARGUMENTS:</a:t>
            </a:r>
            <a:br>
              <a:rPr lang="en" sz="1500" b="1" u="sng">
                <a:latin typeface="Cambria"/>
                <a:ea typeface="Cambria"/>
                <a:cs typeface="Cambria"/>
                <a:sym typeface="Cambria"/>
              </a:rPr>
            </a:br>
            <a:br>
              <a:rPr lang="en" sz="1500" u="sng">
                <a:latin typeface="Cambria"/>
                <a:ea typeface="Cambria"/>
                <a:cs typeface="Cambria"/>
                <a:sym typeface="Cambria"/>
              </a:rPr>
            </a:br>
            <a:r>
              <a:rPr lang="en" sz="1500">
                <a:latin typeface="Cambria"/>
                <a:ea typeface="Cambria"/>
                <a:cs typeface="Cambria"/>
                <a:sym typeface="Cambria"/>
              </a:rPr>
              <a:t>You may need to process a function for more arguments than you specified while defining the function. These arguments are called variable-length arguments and are not named in the function definition, unlike required and default arguments. </a:t>
            </a:r>
            <a:br>
              <a:rPr lang="en" sz="1500">
                <a:latin typeface="Cambria"/>
                <a:ea typeface="Cambria"/>
                <a:cs typeface="Cambria"/>
                <a:sym typeface="Cambria"/>
              </a:rPr>
            </a:br>
            <a:r>
              <a:rPr lang="en" sz="1500">
                <a:latin typeface="Cambria"/>
                <a:ea typeface="Cambria"/>
                <a:cs typeface="Cambria"/>
                <a:sym typeface="Cambria"/>
              </a:rPr>
              <a:t>When we use arbitrary arguments or variable-length arguments,then the function definition uses an asterisk(*) before a parameter name.</a:t>
            </a:r>
            <a:br>
              <a:rPr lang="en" sz="1500">
                <a:latin typeface="Cambria"/>
                <a:ea typeface="Cambria"/>
                <a:cs typeface="Cambria"/>
                <a:sym typeface="Cambria"/>
              </a:rPr>
            </a:br>
            <a:br>
              <a:rPr lang="en" sz="1500">
                <a:latin typeface="Cambria"/>
                <a:ea typeface="Cambria"/>
                <a:cs typeface="Cambria"/>
                <a:sym typeface="Cambria"/>
              </a:rPr>
            </a:br>
            <a:r>
              <a:rPr lang="en" sz="1500" b="1">
                <a:latin typeface="Cambria"/>
                <a:ea typeface="Cambria"/>
                <a:cs typeface="Cambria"/>
                <a:sym typeface="Cambria"/>
              </a:rPr>
              <a:t>SYNTAX:</a:t>
            </a:r>
            <a:br>
              <a:rPr lang="en" sz="1500" b="1">
                <a:latin typeface="Cambria"/>
                <a:ea typeface="Cambria"/>
                <a:cs typeface="Cambria"/>
                <a:sym typeface="Cambria"/>
              </a:rPr>
            </a:br>
            <a:br>
              <a:rPr lang="en" sz="1500" b="1">
                <a:latin typeface="Cambria"/>
                <a:ea typeface="Cambria"/>
                <a:cs typeface="Cambria"/>
                <a:sym typeface="Cambria"/>
              </a:rPr>
            </a:br>
            <a:br>
              <a:rPr lang="en" sz="1200">
                <a:latin typeface="Cambria"/>
                <a:ea typeface="Cambria"/>
                <a:cs typeface="Cambria"/>
                <a:sym typeface="Cambria"/>
              </a:rPr>
            </a:br>
            <a:br>
              <a:rPr lang="en" sz="1500">
                <a:latin typeface="Cambria"/>
                <a:ea typeface="Cambria"/>
                <a:cs typeface="Cambria"/>
                <a:sym typeface="Cambria"/>
              </a:rPr>
            </a:br>
            <a:endParaRPr sz="1500">
              <a:latin typeface="Cambria"/>
              <a:ea typeface="Cambria"/>
              <a:cs typeface="Cambria"/>
              <a:sym typeface="Cambria"/>
            </a:endParaRPr>
          </a:p>
        </p:txBody>
      </p:sp>
      <p:sp>
        <p:nvSpPr>
          <p:cNvPr id="426" name="Google Shape;426;p64"/>
          <p:cNvSpPr/>
          <p:nvPr/>
        </p:nvSpPr>
        <p:spPr>
          <a:xfrm>
            <a:off x="484575" y="2679200"/>
            <a:ext cx="3750600" cy="960000"/>
          </a:xfrm>
          <a:prstGeom prst="rect">
            <a:avLst/>
          </a:prstGeom>
          <a:solidFill>
            <a:schemeClr val="lt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endParaRPr sz="140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endParaRPr sz="140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r>
              <a:rPr lang="en" sz="1400">
                <a:solidFill>
                  <a:schemeClr val="dk1"/>
                </a:solidFill>
                <a:latin typeface="Century Gothic"/>
                <a:ea typeface="Century Gothic"/>
                <a:cs typeface="Century Gothic"/>
                <a:sym typeface="Century Gothic"/>
              </a:rPr>
              <a:t>def functionname([arg1,arg2,….] *var_args_tuples):</a:t>
            </a:r>
            <a:endParaRPr sz="1100"/>
          </a:p>
          <a:p>
            <a:pPr marL="0" marR="0" lvl="0" indent="0" algn="ctr" rtl="0">
              <a:spcBef>
                <a:spcPts val="0"/>
              </a:spcBef>
              <a:spcAft>
                <a:spcPts val="0"/>
              </a:spcAft>
              <a:buNone/>
            </a:pPr>
            <a:r>
              <a:rPr lang="en" sz="1400">
                <a:solidFill>
                  <a:schemeClr val="dk1"/>
                </a:solidFill>
                <a:latin typeface="Century Gothic"/>
                <a:ea typeface="Century Gothic"/>
                <a:cs typeface="Century Gothic"/>
                <a:sym typeface="Century Gothic"/>
              </a:rPr>
              <a:t>function statement</a:t>
            </a:r>
            <a:endParaRPr sz="1100"/>
          </a:p>
          <a:p>
            <a:pPr marL="0" marR="0" lvl="0" indent="0" algn="ctr" rtl="0">
              <a:spcBef>
                <a:spcPts val="0"/>
              </a:spcBef>
              <a:spcAft>
                <a:spcPts val="0"/>
              </a:spcAft>
              <a:buNone/>
            </a:pPr>
            <a:r>
              <a:rPr lang="en" sz="1400">
                <a:solidFill>
                  <a:schemeClr val="dk1"/>
                </a:solidFill>
                <a:latin typeface="Century Gothic"/>
                <a:ea typeface="Century Gothic"/>
                <a:cs typeface="Century Gothic"/>
                <a:sym typeface="Century Gothic"/>
              </a:rPr>
              <a:t>return[expressions]</a:t>
            </a:r>
            <a:br>
              <a:rPr lang="en" sz="1400">
                <a:solidFill>
                  <a:schemeClr val="dk1"/>
                </a:solidFill>
                <a:latin typeface="Century Gothic"/>
                <a:ea typeface="Century Gothic"/>
                <a:cs typeface="Century Gothic"/>
                <a:sym typeface="Century Gothic"/>
              </a:rPr>
            </a:br>
            <a:br>
              <a:rPr lang="en" sz="1400">
                <a:solidFill>
                  <a:schemeClr val="dk1"/>
                </a:solidFill>
                <a:latin typeface="Century Gothic"/>
                <a:ea typeface="Century Gothic"/>
                <a:cs typeface="Century Gothic"/>
                <a:sym typeface="Century Gothic"/>
              </a:rPr>
            </a:br>
            <a:br>
              <a:rPr lang="en" sz="1400">
                <a:solidFill>
                  <a:schemeClr val="dk1"/>
                </a:solidFill>
                <a:latin typeface="Century Gothic"/>
                <a:ea typeface="Century Gothic"/>
                <a:cs typeface="Century Gothic"/>
                <a:sym typeface="Century Gothic"/>
              </a:rPr>
            </a:br>
            <a:endParaRPr sz="1400">
              <a:solidFill>
                <a:schemeClr val="dk1"/>
              </a:solidFill>
              <a:latin typeface="Century Gothic"/>
              <a:ea typeface="Century Gothic"/>
              <a:cs typeface="Century Gothic"/>
              <a:sym typeface="Century Gothic"/>
            </a:endParaRPr>
          </a:p>
        </p:txBody>
      </p:sp>
      <p:pic>
        <p:nvPicPr>
          <p:cNvPr id="427" name="Google Shape;427;p64"/>
          <p:cNvPicPr preferRelativeResize="0"/>
          <p:nvPr/>
        </p:nvPicPr>
        <p:blipFill rotWithShape="1">
          <a:blip r:embed="rId3">
            <a:alphaModFix/>
          </a:blip>
          <a:srcRect/>
          <a:stretch/>
        </p:blipFill>
        <p:spPr>
          <a:xfrm>
            <a:off x="4453003" y="2045873"/>
            <a:ext cx="3085122" cy="22426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FILE HANDLING</a:t>
            </a:r>
            <a:endParaRPr sz="2700" b="1">
              <a:latin typeface="Balthazar"/>
              <a:ea typeface="Balthazar"/>
              <a:cs typeface="Balthazar"/>
              <a:sym typeface="Balthazar"/>
            </a:endParaRPr>
          </a:p>
        </p:txBody>
      </p:sp>
      <p:pic>
        <p:nvPicPr>
          <p:cNvPr id="433" name="Google Shape;433;p65"/>
          <p:cNvPicPr preferRelativeResize="0">
            <a:picLocks noGrp="1"/>
          </p:cNvPicPr>
          <p:nvPr>
            <p:ph type="body" idx="1"/>
          </p:nvPr>
        </p:nvPicPr>
        <p:blipFill rotWithShape="1">
          <a:blip r:embed="rId3">
            <a:alphaModFix/>
          </a:blip>
          <a:srcRect/>
          <a:stretch/>
        </p:blipFill>
        <p:spPr>
          <a:xfrm>
            <a:off x="4480560" y="721279"/>
            <a:ext cx="3296840" cy="1725346"/>
          </a:xfrm>
          <a:prstGeom prst="rect">
            <a:avLst/>
          </a:prstGeom>
          <a:noFill/>
          <a:ln>
            <a:noFill/>
          </a:ln>
        </p:spPr>
      </p:pic>
      <p:sp>
        <p:nvSpPr>
          <p:cNvPr id="434" name="Google Shape;434;p65"/>
          <p:cNvSpPr txBox="1">
            <a:spLocks noGrp="1"/>
          </p:cNvSpPr>
          <p:nvPr>
            <p:ph type="body" idx="2"/>
          </p:nvPr>
        </p:nvSpPr>
        <p:spPr>
          <a:xfrm>
            <a:off x="254086" y="1106424"/>
            <a:ext cx="4226474" cy="3433696"/>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500">
                <a:latin typeface="Cambria"/>
                <a:ea typeface="Cambria"/>
                <a:cs typeface="Cambria"/>
                <a:sym typeface="Cambria"/>
              </a:rPr>
              <a:t>File is a named location on the system storage which records data for later access. </a:t>
            </a:r>
            <a:endParaRPr sz="1500">
              <a:latin typeface="Cambria"/>
              <a:ea typeface="Cambria"/>
              <a:cs typeface="Cambria"/>
              <a:sym typeface="Cambria"/>
            </a:endParaRPr>
          </a:p>
          <a:p>
            <a:pPr marL="254000" lvl="0" indent="-254000" algn="l" rtl="0">
              <a:spcBef>
                <a:spcPts val="800"/>
              </a:spcBef>
              <a:spcAft>
                <a:spcPts val="0"/>
              </a:spcAft>
              <a:buClr>
                <a:schemeClr val="dk1"/>
              </a:buClr>
              <a:buSzPts val="1200"/>
              <a:buFont typeface="Arial"/>
              <a:buChar char="•"/>
            </a:pPr>
            <a:r>
              <a:rPr lang="en" sz="1500">
                <a:latin typeface="Cambria"/>
                <a:ea typeface="Cambria"/>
                <a:cs typeface="Cambria"/>
                <a:sym typeface="Cambria"/>
              </a:rPr>
              <a:t>It enables persistent storage in a non-volatile memory i.e. Hard disk.</a:t>
            </a:r>
            <a:endParaRPr sz="1100"/>
          </a:p>
          <a:p>
            <a:pPr marL="254000" lvl="0" indent="-254000" algn="l" rtl="0">
              <a:spcBef>
                <a:spcPts val="800"/>
              </a:spcBef>
              <a:spcAft>
                <a:spcPts val="0"/>
              </a:spcAft>
              <a:buClr>
                <a:schemeClr val="dk1"/>
              </a:buClr>
              <a:buSzPts val="1200"/>
              <a:buFont typeface="Arial"/>
              <a:buChar char="•"/>
            </a:pPr>
            <a:r>
              <a:rPr lang="en" sz="1500">
                <a:latin typeface="Cambria"/>
                <a:ea typeface="Cambria"/>
                <a:cs typeface="Cambria"/>
                <a:sym typeface="Cambria"/>
              </a:rPr>
              <a:t> In Python, file processing takes place in the following order. Open a file that returns a file handle.</a:t>
            </a:r>
            <a:endParaRPr sz="1500">
              <a:latin typeface="Cambria"/>
              <a:ea typeface="Cambria"/>
              <a:cs typeface="Cambria"/>
              <a:sym typeface="Cambria"/>
            </a:endParaRPr>
          </a:p>
        </p:txBody>
      </p:sp>
      <p:pic>
        <p:nvPicPr>
          <p:cNvPr id="435" name="Google Shape;435;p65"/>
          <p:cNvPicPr preferRelativeResize="0"/>
          <p:nvPr/>
        </p:nvPicPr>
        <p:blipFill rotWithShape="1">
          <a:blip r:embed="rId4">
            <a:alphaModFix/>
          </a:blip>
          <a:srcRect/>
          <a:stretch/>
        </p:blipFill>
        <p:spPr>
          <a:xfrm>
            <a:off x="4480560" y="2446625"/>
            <a:ext cx="4032504" cy="19894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6"/>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FILE PATH</a:t>
            </a:r>
            <a:endParaRPr sz="2700" b="1">
              <a:latin typeface="Balthazar"/>
              <a:ea typeface="Balthazar"/>
              <a:cs typeface="Balthazar"/>
              <a:sym typeface="Balthazar"/>
            </a:endParaRPr>
          </a:p>
        </p:txBody>
      </p:sp>
      <p:sp>
        <p:nvSpPr>
          <p:cNvPr id="441" name="Google Shape;441;p66"/>
          <p:cNvSpPr txBox="1">
            <a:spLocks noGrp="1"/>
          </p:cNvSpPr>
          <p:nvPr>
            <p:ph type="body" idx="1"/>
          </p:nvPr>
        </p:nvSpPr>
        <p:spPr>
          <a:xfrm>
            <a:off x="484583" y="1051560"/>
            <a:ext cx="7196377" cy="3291841"/>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a:latin typeface="Cambria"/>
                <a:ea typeface="Cambria"/>
                <a:cs typeface="Cambria"/>
                <a:sym typeface="Cambria"/>
              </a:rPr>
              <a:t>Every file is identified by its path that begins from the root node or the root folder.</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In windows, c:\(also known as c drive) is the root folder but you can also have a path that starts from other drives likes d:\,e:\ etc.</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The file path is also known as pathname.</a:t>
            </a:r>
            <a:endParaRPr sz="1100">
              <a:latin typeface="Cambria"/>
              <a:ea typeface="Cambria"/>
              <a:cs typeface="Cambria"/>
              <a:sym typeface="Cambria"/>
            </a:endParaRPr>
          </a:p>
        </p:txBody>
      </p:sp>
      <p:pic>
        <p:nvPicPr>
          <p:cNvPr id="442" name="Google Shape;442;p66"/>
          <p:cNvPicPr preferRelativeResize="0"/>
          <p:nvPr/>
        </p:nvPicPr>
        <p:blipFill rotWithShape="1">
          <a:blip r:embed="rId3">
            <a:alphaModFix/>
          </a:blip>
          <a:srcRect t="12841" r="3346" b="7300"/>
          <a:stretch/>
        </p:blipFill>
        <p:spPr>
          <a:xfrm>
            <a:off x="740807" y="2578609"/>
            <a:ext cx="3694034" cy="1911096"/>
          </a:xfrm>
          <a:prstGeom prst="rect">
            <a:avLst/>
          </a:prstGeom>
          <a:noFill/>
          <a:ln>
            <a:noFill/>
          </a:ln>
        </p:spPr>
      </p:pic>
      <p:pic>
        <p:nvPicPr>
          <p:cNvPr id="443" name="Google Shape;443;p66"/>
          <p:cNvPicPr preferRelativeResize="0"/>
          <p:nvPr/>
        </p:nvPicPr>
        <p:blipFill rotWithShape="1">
          <a:blip r:embed="rId4">
            <a:alphaModFix/>
          </a:blip>
          <a:srcRect/>
          <a:stretch/>
        </p:blipFill>
        <p:spPr>
          <a:xfrm>
            <a:off x="4882897" y="2519198"/>
            <a:ext cx="3648456" cy="20756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7"/>
          <p:cNvSpPr txBox="1">
            <a:spLocks noGrp="1"/>
          </p:cNvSpPr>
          <p:nvPr>
            <p:ph type="title"/>
          </p:nvPr>
        </p:nvSpPr>
        <p:spPr>
          <a:xfrm>
            <a:off x="349904" y="206188"/>
            <a:ext cx="7053542" cy="105039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ABSOLUTE PATH &amp; RELATIVE PATH</a:t>
            </a:r>
            <a:endParaRPr sz="2700" b="1">
              <a:latin typeface="Balthazar"/>
              <a:ea typeface="Balthazar"/>
              <a:cs typeface="Balthazar"/>
              <a:sym typeface="Balthazar"/>
            </a:endParaRPr>
          </a:p>
        </p:txBody>
      </p:sp>
      <p:pic>
        <p:nvPicPr>
          <p:cNvPr id="449" name="Google Shape;449;p67"/>
          <p:cNvPicPr preferRelativeResize="0">
            <a:picLocks noGrp="1"/>
          </p:cNvPicPr>
          <p:nvPr>
            <p:ph type="body" idx="4294967295"/>
          </p:nvPr>
        </p:nvPicPr>
        <p:blipFill rotWithShape="1">
          <a:blip r:embed="rId3">
            <a:alphaModFix/>
          </a:blip>
          <a:srcRect/>
          <a:stretch/>
        </p:blipFill>
        <p:spPr>
          <a:xfrm>
            <a:off x="4274344" y="858441"/>
            <a:ext cx="4869656" cy="3652837"/>
          </a:xfrm>
          <a:prstGeom prst="rect">
            <a:avLst/>
          </a:prstGeom>
          <a:noFill/>
          <a:ln>
            <a:noFill/>
          </a:ln>
        </p:spPr>
      </p:pic>
      <p:pic>
        <p:nvPicPr>
          <p:cNvPr id="450" name="Google Shape;450;p67"/>
          <p:cNvPicPr preferRelativeResize="0"/>
          <p:nvPr/>
        </p:nvPicPr>
        <p:blipFill rotWithShape="1">
          <a:blip r:embed="rId4">
            <a:alphaModFix/>
          </a:blip>
          <a:srcRect t="20205" r="1593" b="4992"/>
          <a:stretch/>
        </p:blipFill>
        <p:spPr>
          <a:xfrm>
            <a:off x="200026" y="1058131"/>
            <a:ext cx="3676650" cy="29443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8"/>
          <p:cNvSpPr txBox="1">
            <a:spLocks noGrp="1"/>
          </p:cNvSpPr>
          <p:nvPr>
            <p:ph type="title"/>
          </p:nvPr>
        </p:nvSpPr>
        <p:spPr>
          <a:xfrm>
            <a:off x="312764" y="257242"/>
            <a:ext cx="7053542" cy="105039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OPENING &amp; CLOSING FILES</a:t>
            </a:r>
            <a:endParaRPr sz="2700" b="1">
              <a:latin typeface="Balthazar"/>
              <a:ea typeface="Balthazar"/>
              <a:cs typeface="Balthazar"/>
              <a:sym typeface="Balthazar"/>
            </a:endParaRPr>
          </a:p>
        </p:txBody>
      </p:sp>
      <p:sp>
        <p:nvSpPr>
          <p:cNvPr id="456" name="Google Shape;456;p68"/>
          <p:cNvSpPr txBox="1">
            <a:spLocks noGrp="1"/>
          </p:cNvSpPr>
          <p:nvPr>
            <p:ph type="body" idx="1"/>
          </p:nvPr>
        </p:nvSpPr>
        <p:spPr>
          <a:xfrm>
            <a:off x="312764" y="972760"/>
            <a:ext cx="6965860" cy="3146611"/>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b="1" u="sng">
                <a:latin typeface="Cambria"/>
                <a:ea typeface="Cambria"/>
                <a:cs typeface="Cambria"/>
                <a:sym typeface="Cambria"/>
              </a:rPr>
              <a:t>open() function</a:t>
            </a:r>
            <a:r>
              <a:rPr lang="en" sz="1100" u="sng">
                <a:latin typeface="Cambria"/>
                <a:ea typeface="Cambria"/>
                <a:cs typeface="Cambria"/>
                <a:sym typeface="Cambria"/>
              </a:rPr>
              <a:t>: </a:t>
            </a:r>
            <a:endParaRPr sz="1100">
              <a:latin typeface="Cambria"/>
              <a:ea typeface="Cambria"/>
              <a:cs typeface="Cambria"/>
              <a:sym typeface="Cambria"/>
            </a:endParaRPr>
          </a:p>
          <a:p>
            <a:pPr marL="0" lvl="0" indent="0" algn="l" rtl="0">
              <a:spcBef>
                <a:spcPts val="800"/>
              </a:spcBef>
              <a:spcAft>
                <a:spcPts val="0"/>
              </a:spcAft>
              <a:buClr>
                <a:schemeClr val="dk1"/>
              </a:buClr>
              <a:buSzPts val="1200"/>
              <a:buNone/>
            </a:pPr>
            <a:r>
              <a:rPr lang="en" sz="1100">
                <a:latin typeface="Cambria"/>
                <a:ea typeface="Cambria"/>
                <a:cs typeface="Cambria"/>
                <a:sym typeface="Cambria"/>
              </a:rPr>
              <a:t>    Before reading or writing a file,you must first open a file using python’s built-in open() function.This function creates a file object,which will be used to invoke methods associated with it.</a:t>
            </a:r>
            <a:endParaRPr sz="1100"/>
          </a:p>
          <a:p>
            <a:pPr marL="0" lvl="0" indent="0" algn="l" rtl="0">
              <a:spcBef>
                <a:spcPts val="800"/>
              </a:spcBef>
              <a:spcAft>
                <a:spcPts val="0"/>
              </a:spcAft>
              <a:buClr>
                <a:schemeClr val="dk1"/>
              </a:buClr>
              <a:buSzPts val="1200"/>
              <a:buNone/>
            </a:pPr>
            <a:r>
              <a:rPr lang="en" sz="1100" u="sng">
                <a:latin typeface="Cambria"/>
                <a:ea typeface="Cambria"/>
                <a:cs typeface="Cambria"/>
                <a:sym typeface="Cambria"/>
              </a:rPr>
              <a:t>SYNTAX:</a:t>
            </a:r>
            <a:endParaRPr sz="1100"/>
          </a:p>
          <a:p>
            <a:pPr marL="0" lvl="0" indent="0" algn="l" rtl="0">
              <a:spcBef>
                <a:spcPts val="800"/>
              </a:spcBef>
              <a:spcAft>
                <a:spcPts val="0"/>
              </a:spcAft>
              <a:buClr>
                <a:schemeClr val="dk1"/>
              </a:buClr>
              <a:buSzPts val="1200"/>
              <a:buNone/>
            </a:pPr>
            <a:endParaRPr sz="1100" u="sng">
              <a:latin typeface="Cambria"/>
              <a:ea typeface="Cambria"/>
              <a:cs typeface="Cambria"/>
              <a:sym typeface="Cambria"/>
            </a:endParaRPr>
          </a:p>
          <a:p>
            <a:pPr marL="0" lvl="0" indent="0" algn="l" rtl="0">
              <a:spcBef>
                <a:spcPts val="800"/>
              </a:spcBef>
              <a:spcAft>
                <a:spcPts val="0"/>
              </a:spcAft>
              <a:buClr>
                <a:schemeClr val="dk1"/>
              </a:buClr>
              <a:buSzPts val="1200"/>
              <a:buNone/>
            </a:pPr>
            <a:r>
              <a:rPr lang="en" sz="1100" u="sng">
                <a:latin typeface="Cambria"/>
                <a:ea typeface="Cambria"/>
                <a:cs typeface="Cambria"/>
                <a:sym typeface="Cambria"/>
              </a:rPr>
              <a:t>  </a:t>
            </a:r>
            <a:endParaRPr sz="1100" u="sng">
              <a:latin typeface="Cambria"/>
              <a:ea typeface="Cambria"/>
              <a:cs typeface="Cambria"/>
              <a:sym typeface="Cambria"/>
            </a:endParaRPr>
          </a:p>
        </p:txBody>
      </p:sp>
      <p:pic>
        <p:nvPicPr>
          <p:cNvPr id="457" name="Google Shape;457;p68"/>
          <p:cNvPicPr preferRelativeResize="0"/>
          <p:nvPr/>
        </p:nvPicPr>
        <p:blipFill rotWithShape="1">
          <a:blip r:embed="rId3">
            <a:alphaModFix/>
          </a:blip>
          <a:srcRect l="1663" t="4149" r="1821" b="25765"/>
          <a:stretch/>
        </p:blipFill>
        <p:spPr>
          <a:xfrm>
            <a:off x="312764" y="2478024"/>
            <a:ext cx="5550408" cy="15270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p:nvPr>
        </p:nvSpPr>
        <p:spPr>
          <a:xfrm>
            <a:off x="484583" y="339539"/>
            <a:ext cx="7053542" cy="3290630"/>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b="1" u="sng">
                <a:latin typeface="Cambria"/>
                <a:ea typeface="Cambria"/>
                <a:cs typeface="Cambria"/>
                <a:sym typeface="Cambria"/>
              </a:rPr>
              <a:t>close() function:</a:t>
            </a:r>
            <a:br>
              <a:rPr lang="en" sz="1500" b="1" u="sng">
                <a:latin typeface="Cambria"/>
                <a:ea typeface="Cambria"/>
                <a:cs typeface="Cambria"/>
                <a:sym typeface="Cambria"/>
              </a:rPr>
            </a:br>
            <a:br>
              <a:rPr lang="en" sz="1500" b="1" u="sng">
                <a:latin typeface="Cambria"/>
                <a:ea typeface="Cambria"/>
                <a:cs typeface="Cambria"/>
                <a:sym typeface="Cambria"/>
              </a:rPr>
            </a:br>
            <a:r>
              <a:rPr lang="en" sz="1500">
                <a:latin typeface="Cambria"/>
                <a:ea typeface="Cambria"/>
                <a:cs typeface="Cambria"/>
                <a:sym typeface="Cambria"/>
              </a:rPr>
              <a:t>The close() method as the name suggests is used to close the file object.Once a file object is closed,you cannot further read from or write into the file associated with the file object.Although,python automatically closes a file when the reference object of a file is reassigned to another file.</a:t>
            </a:r>
            <a:br>
              <a:rPr lang="en" sz="1500">
                <a:latin typeface="Cambria"/>
                <a:ea typeface="Cambria"/>
                <a:cs typeface="Cambria"/>
                <a:sym typeface="Cambria"/>
              </a:rPr>
            </a:br>
            <a:br>
              <a:rPr lang="en" sz="1500">
                <a:latin typeface="Cambria"/>
                <a:ea typeface="Cambria"/>
                <a:cs typeface="Cambria"/>
                <a:sym typeface="Cambria"/>
              </a:rPr>
            </a:br>
            <a:r>
              <a:rPr lang="en" sz="1500" u="sng">
                <a:latin typeface="Cambria"/>
                <a:ea typeface="Cambria"/>
                <a:cs typeface="Cambria"/>
                <a:sym typeface="Cambria"/>
              </a:rPr>
              <a:t>SYNTAX:</a:t>
            </a:r>
            <a:endParaRPr sz="1500" b="1" u="sng">
              <a:latin typeface="Cambria"/>
              <a:ea typeface="Cambria"/>
              <a:cs typeface="Cambria"/>
              <a:sym typeface="Cambria"/>
            </a:endParaRPr>
          </a:p>
        </p:txBody>
      </p:sp>
      <p:pic>
        <p:nvPicPr>
          <p:cNvPr id="463" name="Google Shape;463;p69"/>
          <p:cNvPicPr preferRelativeResize="0"/>
          <p:nvPr/>
        </p:nvPicPr>
        <p:blipFill rotWithShape="1">
          <a:blip r:embed="rId3">
            <a:alphaModFix/>
          </a:blip>
          <a:srcRect l="1025" t="71298" r="48361" b="3521"/>
          <a:stretch/>
        </p:blipFill>
        <p:spPr>
          <a:xfrm>
            <a:off x="484583" y="2368296"/>
            <a:ext cx="2910654" cy="5486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0"/>
          <p:cNvSpPr txBox="1">
            <a:spLocks noGrp="1"/>
          </p:cNvSpPr>
          <p:nvPr>
            <p:ph type="title"/>
          </p:nvPr>
        </p:nvSpPr>
        <p:spPr>
          <a:xfrm>
            <a:off x="342080" y="303913"/>
            <a:ext cx="7053542" cy="738147"/>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WRITING AND READING FILES</a:t>
            </a:r>
            <a:endParaRPr sz="2700" b="1">
              <a:latin typeface="Balthazar"/>
              <a:ea typeface="Balthazar"/>
              <a:cs typeface="Balthazar"/>
              <a:sym typeface="Balthazar"/>
            </a:endParaRPr>
          </a:p>
        </p:txBody>
      </p:sp>
      <p:sp>
        <p:nvSpPr>
          <p:cNvPr id="469" name="Google Shape;469;p70"/>
          <p:cNvSpPr txBox="1">
            <a:spLocks noGrp="1"/>
          </p:cNvSpPr>
          <p:nvPr>
            <p:ph type="body" idx="1"/>
          </p:nvPr>
        </p:nvSpPr>
        <p:spPr>
          <a:xfrm>
            <a:off x="342080" y="1042060"/>
            <a:ext cx="8065650" cy="3644240"/>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a:t> </a:t>
            </a:r>
            <a:r>
              <a:rPr lang="en" sz="1100" b="1" u="sng">
                <a:latin typeface="Cambria"/>
                <a:ea typeface="Cambria"/>
                <a:cs typeface="Cambria"/>
                <a:sym typeface="Cambria"/>
              </a:rPr>
              <a:t>write() method:</a:t>
            </a:r>
            <a:endParaRPr sz="1100"/>
          </a:p>
          <a:p>
            <a:pPr marL="0" lvl="0" indent="0" algn="l" rtl="0">
              <a:spcBef>
                <a:spcPts val="800"/>
              </a:spcBef>
              <a:spcAft>
                <a:spcPts val="0"/>
              </a:spcAft>
              <a:buClr>
                <a:schemeClr val="dk1"/>
              </a:buClr>
              <a:buSzPts val="1200"/>
              <a:buNone/>
            </a:pPr>
            <a:r>
              <a:rPr lang="en" sz="1100">
                <a:latin typeface="Cambria"/>
                <a:ea typeface="Cambria"/>
                <a:cs typeface="Cambria"/>
                <a:sym typeface="Cambria"/>
              </a:rPr>
              <a:t>    The write() method is used to write a string to an already opened file.Of course this string may include numbers,special characters or other symbols.While writing data to a file,you must remember that the write() method do not add a newline character(‘\n’) to the end of a string.</a:t>
            </a:r>
            <a:endParaRPr sz="1100"/>
          </a:p>
          <a:p>
            <a:pPr marL="0" lvl="0" indent="0" algn="l" rtl="0">
              <a:spcBef>
                <a:spcPts val="800"/>
              </a:spcBef>
              <a:spcAft>
                <a:spcPts val="0"/>
              </a:spcAft>
              <a:buClr>
                <a:schemeClr val="dk1"/>
              </a:buClr>
              <a:buSzPts val="1200"/>
              <a:buNone/>
            </a:pPr>
            <a:r>
              <a:rPr lang="en" sz="1100" u="sng">
                <a:latin typeface="Cambria"/>
                <a:ea typeface="Cambria"/>
                <a:cs typeface="Cambria"/>
                <a:sym typeface="Cambria"/>
              </a:rPr>
              <a:t>SYNTAX:</a:t>
            </a:r>
            <a:r>
              <a:rPr lang="en" sz="1100">
                <a:latin typeface="Cambria"/>
                <a:ea typeface="Cambria"/>
                <a:cs typeface="Cambria"/>
                <a:sym typeface="Cambria"/>
              </a:rPr>
              <a:t>                                                                                           </a:t>
            </a:r>
            <a:r>
              <a:rPr lang="en" sz="1100" u="sng">
                <a:latin typeface="Cambria"/>
                <a:ea typeface="Cambria"/>
                <a:cs typeface="Cambria"/>
                <a:sym typeface="Cambria"/>
              </a:rPr>
              <a:t>EXAMPLE:</a:t>
            </a:r>
            <a:endParaRPr sz="1100"/>
          </a:p>
          <a:p>
            <a:pPr marL="0" lvl="0" indent="0" algn="l" rtl="0">
              <a:spcBef>
                <a:spcPts val="800"/>
              </a:spcBef>
              <a:spcAft>
                <a:spcPts val="0"/>
              </a:spcAft>
              <a:buClr>
                <a:schemeClr val="dk1"/>
              </a:buClr>
              <a:buSzPts val="1200"/>
              <a:buNone/>
            </a:pPr>
            <a:r>
              <a:rPr lang="en" sz="1100" u="sng">
                <a:latin typeface="Cambria"/>
                <a:ea typeface="Cambria"/>
                <a:cs typeface="Cambria"/>
                <a:sym typeface="Cambria"/>
              </a:rPr>
              <a:t>                                                                                                                 </a:t>
            </a:r>
            <a:endParaRPr sz="1100"/>
          </a:p>
          <a:p>
            <a:pPr marL="0" lvl="0" indent="0" algn="l" rtl="0">
              <a:spcBef>
                <a:spcPts val="800"/>
              </a:spcBef>
              <a:spcAft>
                <a:spcPts val="0"/>
              </a:spcAft>
              <a:buClr>
                <a:schemeClr val="dk1"/>
              </a:buClr>
              <a:buSzPts val="1200"/>
              <a:buNone/>
            </a:pPr>
            <a:endParaRPr sz="1100" b="1">
              <a:latin typeface="Cambria"/>
              <a:ea typeface="Cambria"/>
              <a:cs typeface="Cambria"/>
              <a:sym typeface="Cambria"/>
            </a:endParaRPr>
          </a:p>
        </p:txBody>
      </p:sp>
      <p:sp>
        <p:nvSpPr>
          <p:cNvPr id="470" name="Google Shape;470;p70"/>
          <p:cNvSpPr/>
          <p:nvPr/>
        </p:nvSpPr>
        <p:spPr>
          <a:xfrm>
            <a:off x="342080" y="2672690"/>
            <a:ext cx="2267523" cy="382979"/>
          </a:xfrm>
          <a:prstGeom prst="roundRect">
            <a:avLst>
              <a:gd name="adj" fmla="val 16667"/>
            </a:avLst>
          </a:prstGeom>
          <a:solidFill>
            <a:schemeClr val="lt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1">
                <a:solidFill>
                  <a:schemeClr val="dk1"/>
                </a:solidFill>
                <a:latin typeface="Cambria"/>
                <a:ea typeface="Cambria"/>
                <a:cs typeface="Cambria"/>
                <a:sym typeface="Cambria"/>
              </a:rPr>
              <a:t>fileObj.write(string);</a:t>
            </a:r>
            <a:endParaRPr sz="1100"/>
          </a:p>
        </p:txBody>
      </p:sp>
      <p:sp>
        <p:nvSpPr>
          <p:cNvPr id="471" name="Google Shape;471;p70"/>
          <p:cNvSpPr/>
          <p:nvPr/>
        </p:nvSpPr>
        <p:spPr>
          <a:xfrm>
            <a:off x="4088081" y="2672690"/>
            <a:ext cx="4435433" cy="1486642"/>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Cambria"/>
                <a:ea typeface="Cambria"/>
                <a:cs typeface="Cambria"/>
                <a:sym typeface="Cambria"/>
              </a:rPr>
              <a:t>file=open(“File1.txt”,”w”)</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file.write(“hello all,hope you are enjoying python”)</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file.close()</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print(“Data written.”)</a:t>
            </a:r>
            <a:endParaRPr sz="1100"/>
          </a:p>
          <a:p>
            <a:pPr marL="0" marR="0" lvl="0" indent="0" algn="l" rtl="0">
              <a:spcBef>
                <a:spcPts val="0"/>
              </a:spcBef>
              <a:spcAft>
                <a:spcPts val="0"/>
              </a:spcAft>
              <a:buNone/>
            </a:pPr>
            <a:endParaRPr sz="1200">
              <a:solidFill>
                <a:schemeClr val="lt1"/>
              </a:solidFill>
              <a:latin typeface="Cambria"/>
              <a:ea typeface="Cambria"/>
              <a:cs typeface="Cambria"/>
              <a:sym typeface="Cambria"/>
            </a:endParaRPr>
          </a:p>
          <a:p>
            <a:pPr marL="0" marR="0" lvl="0" indent="0" algn="l" rtl="0">
              <a:spcBef>
                <a:spcPts val="0"/>
              </a:spcBef>
              <a:spcAft>
                <a:spcPts val="0"/>
              </a:spcAft>
              <a:buNone/>
            </a:pPr>
            <a:r>
              <a:rPr lang="en" sz="1200">
                <a:solidFill>
                  <a:schemeClr val="lt1"/>
                </a:solidFill>
                <a:latin typeface="Cambria"/>
                <a:ea typeface="Cambria"/>
                <a:cs typeface="Cambria"/>
                <a:sym typeface="Cambria"/>
              </a:rPr>
              <a:t>OUTPUT:</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Data written.</a:t>
            </a:r>
            <a:endParaRPr sz="1200">
              <a:solidFill>
                <a:schemeClr val="lt1"/>
              </a:solidFill>
              <a:latin typeface="Cambria"/>
              <a:ea typeface="Cambria"/>
              <a:cs typeface="Cambria"/>
              <a:sym typeface="Cambr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1"/>
          <p:cNvSpPr txBox="1">
            <a:spLocks noGrp="1"/>
          </p:cNvSpPr>
          <p:nvPr>
            <p:ph type="title"/>
          </p:nvPr>
        </p:nvSpPr>
        <p:spPr>
          <a:xfrm>
            <a:off x="484583" y="339539"/>
            <a:ext cx="7053542" cy="3597132"/>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b="1" u="sng">
                <a:latin typeface="Cambria"/>
                <a:ea typeface="Cambria"/>
                <a:cs typeface="Cambria"/>
                <a:sym typeface="Cambria"/>
              </a:rPr>
              <a:t>writelines() method:</a:t>
            </a:r>
            <a:br>
              <a:rPr lang="en" sz="1500" b="1" u="sng">
                <a:latin typeface="Cambria"/>
                <a:ea typeface="Cambria"/>
                <a:cs typeface="Cambria"/>
                <a:sym typeface="Cambria"/>
              </a:rPr>
            </a:br>
            <a:br>
              <a:rPr lang="en" sz="1500" b="1" u="sng">
                <a:latin typeface="Cambria"/>
                <a:ea typeface="Cambria"/>
                <a:cs typeface="Cambria"/>
                <a:sym typeface="Cambria"/>
              </a:rPr>
            </a:br>
            <a:r>
              <a:rPr lang="en" sz="1500">
                <a:latin typeface="Cambria"/>
                <a:ea typeface="Cambria"/>
                <a:cs typeface="Cambria"/>
                <a:sym typeface="Cambria"/>
              </a:rPr>
              <a:t>writelines() method is used to write a list of strings.</a:t>
            </a:r>
            <a:br>
              <a:rPr lang="en" sz="1500">
                <a:latin typeface="Cambria"/>
                <a:ea typeface="Cambria"/>
                <a:cs typeface="Cambria"/>
                <a:sym typeface="Cambria"/>
              </a:rPr>
            </a:br>
            <a:br>
              <a:rPr lang="en" sz="1500">
                <a:latin typeface="Cambria"/>
                <a:ea typeface="Cambria"/>
                <a:cs typeface="Cambria"/>
                <a:sym typeface="Cambria"/>
              </a:rPr>
            </a:br>
            <a:r>
              <a:rPr lang="en" sz="1500" u="sng">
                <a:latin typeface="Cambria"/>
                <a:ea typeface="Cambria"/>
                <a:cs typeface="Cambria"/>
                <a:sym typeface="Cambria"/>
              </a:rPr>
              <a:t>EXAMPLE:</a:t>
            </a:r>
            <a:endParaRPr sz="1500" b="1" u="sng">
              <a:latin typeface="Cambria"/>
              <a:ea typeface="Cambria"/>
              <a:cs typeface="Cambria"/>
              <a:sym typeface="Cambria"/>
            </a:endParaRPr>
          </a:p>
        </p:txBody>
      </p:sp>
      <p:pic>
        <p:nvPicPr>
          <p:cNvPr id="477" name="Google Shape;477;p71"/>
          <p:cNvPicPr preferRelativeResize="0"/>
          <p:nvPr/>
        </p:nvPicPr>
        <p:blipFill rotWithShape="1">
          <a:blip r:embed="rId3">
            <a:alphaModFix/>
          </a:blip>
          <a:srcRect/>
          <a:stretch/>
        </p:blipFill>
        <p:spPr>
          <a:xfrm>
            <a:off x="765958" y="1638792"/>
            <a:ext cx="4301837" cy="1505198"/>
          </a:xfrm>
          <a:prstGeom prst="rect">
            <a:avLst/>
          </a:prstGeom>
          <a:noFill/>
          <a:ln w="88900" cap="sq" cmpd="thickThin">
            <a:solidFill>
              <a:srgbClr val="000000"/>
            </a:solidFill>
            <a:prstDash val="solid"/>
            <a:miter lim="800000"/>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2"/>
          <p:cNvSpPr txBox="1">
            <a:spLocks noGrp="1"/>
          </p:cNvSpPr>
          <p:nvPr>
            <p:ph type="title"/>
          </p:nvPr>
        </p:nvSpPr>
        <p:spPr>
          <a:xfrm>
            <a:off x="484583" y="339539"/>
            <a:ext cx="7053542" cy="3721823"/>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b="1" u="sng">
                <a:latin typeface="Cambria"/>
                <a:ea typeface="Cambria"/>
                <a:cs typeface="Cambria"/>
                <a:sym typeface="Cambria"/>
              </a:rPr>
              <a:t>read() method:</a:t>
            </a:r>
            <a:br>
              <a:rPr lang="en" sz="1500" b="1" u="sng">
                <a:latin typeface="Cambria"/>
                <a:ea typeface="Cambria"/>
                <a:cs typeface="Cambria"/>
                <a:sym typeface="Cambria"/>
              </a:rPr>
            </a:br>
            <a:br>
              <a:rPr lang="en" sz="1500" b="1" u="sng">
                <a:latin typeface="Cambria"/>
                <a:ea typeface="Cambria"/>
                <a:cs typeface="Cambria"/>
                <a:sym typeface="Cambria"/>
              </a:rPr>
            </a:br>
            <a:r>
              <a:rPr lang="en" sz="1500">
                <a:latin typeface="Cambria"/>
                <a:ea typeface="Cambria"/>
                <a:cs typeface="Cambria"/>
                <a:sym typeface="Cambria"/>
              </a:rPr>
              <a:t>read() method is used to read a string from an already opened file.as said before ,the string can include alphabets,numbers or other symbols.</a:t>
            </a:r>
            <a:br>
              <a:rPr lang="en" sz="1500">
                <a:latin typeface="Cambria"/>
                <a:ea typeface="Cambria"/>
                <a:cs typeface="Cambria"/>
                <a:sym typeface="Cambria"/>
              </a:rPr>
            </a:br>
            <a:br>
              <a:rPr lang="en" sz="1500">
                <a:latin typeface="Cambria"/>
                <a:ea typeface="Cambria"/>
                <a:cs typeface="Cambria"/>
                <a:sym typeface="Cambria"/>
              </a:rPr>
            </a:br>
            <a:r>
              <a:rPr lang="en" sz="1500" u="sng">
                <a:latin typeface="Cambria"/>
                <a:ea typeface="Cambria"/>
                <a:cs typeface="Cambria"/>
                <a:sym typeface="Cambria"/>
              </a:rPr>
              <a:t>SYNTAX:</a:t>
            </a:r>
            <a:r>
              <a:rPr lang="en" sz="1500">
                <a:latin typeface="Cambria"/>
                <a:ea typeface="Cambria"/>
                <a:cs typeface="Cambria"/>
                <a:sym typeface="Cambria"/>
              </a:rPr>
              <a:t>                                                                    </a:t>
            </a:r>
            <a:r>
              <a:rPr lang="en" sz="1500" u="sng">
                <a:latin typeface="Cambria"/>
                <a:ea typeface="Cambria"/>
                <a:cs typeface="Cambria"/>
                <a:sym typeface="Cambria"/>
              </a:rPr>
              <a:t>EXAMPLE:</a:t>
            </a:r>
            <a:br>
              <a:rPr lang="en" sz="1500" u="sng">
                <a:latin typeface="Cambria"/>
                <a:ea typeface="Cambria"/>
                <a:cs typeface="Cambria"/>
                <a:sym typeface="Cambria"/>
              </a:rPr>
            </a:br>
            <a:r>
              <a:rPr lang="en" sz="1500" u="sng">
                <a:latin typeface="Cambria"/>
                <a:ea typeface="Cambria"/>
                <a:cs typeface="Cambria"/>
                <a:sym typeface="Cambria"/>
              </a:rPr>
              <a:t> </a:t>
            </a:r>
            <a:endParaRPr sz="1500" b="1" u="sng">
              <a:latin typeface="Cambria"/>
              <a:ea typeface="Cambria"/>
              <a:cs typeface="Cambria"/>
              <a:sym typeface="Cambria"/>
            </a:endParaRPr>
          </a:p>
        </p:txBody>
      </p:sp>
      <p:sp>
        <p:nvSpPr>
          <p:cNvPr id="483" name="Google Shape;483;p72"/>
          <p:cNvSpPr/>
          <p:nvPr/>
        </p:nvSpPr>
        <p:spPr>
          <a:xfrm>
            <a:off x="600367" y="2000054"/>
            <a:ext cx="2324595" cy="400792"/>
          </a:xfrm>
          <a:prstGeom prst="roundRect">
            <a:avLst>
              <a:gd name="adj" fmla="val 16667"/>
            </a:avLst>
          </a:prstGeom>
          <a:solidFill>
            <a:schemeClr val="lt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dk1"/>
                </a:solidFill>
                <a:latin typeface="Cambria"/>
                <a:ea typeface="Cambria"/>
                <a:cs typeface="Cambria"/>
                <a:sym typeface="Cambria"/>
              </a:rPr>
              <a:t>fileObj.read([count])</a:t>
            </a:r>
            <a:endParaRPr sz="1500" b="1">
              <a:solidFill>
                <a:schemeClr val="dk1"/>
              </a:solidFill>
              <a:latin typeface="Cambria"/>
              <a:ea typeface="Cambria"/>
              <a:cs typeface="Cambria"/>
              <a:sym typeface="Cambria"/>
            </a:endParaRPr>
          </a:p>
        </p:txBody>
      </p:sp>
      <p:sp>
        <p:nvSpPr>
          <p:cNvPr id="484" name="Google Shape;484;p72"/>
          <p:cNvSpPr/>
          <p:nvPr/>
        </p:nvSpPr>
        <p:spPr>
          <a:xfrm>
            <a:off x="4105895" y="2000054"/>
            <a:ext cx="3224150" cy="1366601"/>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Cambria"/>
                <a:ea typeface="Cambria"/>
                <a:cs typeface="Cambria"/>
                <a:sym typeface="Cambria"/>
              </a:rPr>
              <a:t>file=open(“File1.txt”, ”r”)</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print(file.read(7))</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file.close()</a:t>
            </a:r>
            <a:endParaRPr sz="1100"/>
          </a:p>
          <a:p>
            <a:pPr marL="0" marR="0" lvl="0" indent="0" algn="l" rtl="0">
              <a:spcBef>
                <a:spcPts val="0"/>
              </a:spcBef>
              <a:spcAft>
                <a:spcPts val="0"/>
              </a:spcAft>
              <a:buNone/>
            </a:pPr>
            <a:endParaRPr sz="1200">
              <a:solidFill>
                <a:schemeClr val="lt1"/>
              </a:solidFill>
              <a:latin typeface="Cambria"/>
              <a:ea typeface="Cambria"/>
              <a:cs typeface="Cambria"/>
              <a:sym typeface="Cambria"/>
            </a:endParaRPr>
          </a:p>
          <a:p>
            <a:pPr marL="0" marR="0" lvl="0" indent="0" algn="l" rtl="0">
              <a:spcBef>
                <a:spcPts val="0"/>
              </a:spcBef>
              <a:spcAft>
                <a:spcPts val="0"/>
              </a:spcAft>
              <a:buNone/>
            </a:pPr>
            <a:r>
              <a:rPr lang="en" sz="1200">
                <a:solidFill>
                  <a:schemeClr val="lt1"/>
                </a:solidFill>
                <a:latin typeface="Cambria"/>
                <a:ea typeface="Cambria"/>
                <a:cs typeface="Cambria"/>
                <a:sym typeface="Cambria"/>
              </a:rPr>
              <a:t>OUTPUT:</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welcome</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3"/>
          <p:cNvSpPr txBox="1">
            <a:spLocks noGrp="1"/>
          </p:cNvSpPr>
          <p:nvPr>
            <p:ph type="title"/>
          </p:nvPr>
        </p:nvSpPr>
        <p:spPr>
          <a:xfrm>
            <a:off x="484583" y="339539"/>
            <a:ext cx="7053542" cy="3614945"/>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b="1" u="sng">
                <a:latin typeface="Cambria"/>
                <a:ea typeface="Cambria"/>
                <a:cs typeface="Cambria"/>
                <a:sym typeface="Cambria"/>
              </a:rPr>
              <a:t>readline() method:</a:t>
            </a:r>
            <a:br>
              <a:rPr lang="en" sz="1500" b="1" u="sng">
                <a:latin typeface="Cambria"/>
                <a:ea typeface="Cambria"/>
                <a:cs typeface="Cambria"/>
                <a:sym typeface="Cambria"/>
              </a:rPr>
            </a:br>
            <a:br>
              <a:rPr lang="en" sz="1500" b="1" u="sng">
                <a:latin typeface="Cambria"/>
                <a:ea typeface="Cambria"/>
                <a:cs typeface="Cambria"/>
                <a:sym typeface="Cambria"/>
              </a:rPr>
            </a:br>
            <a:r>
              <a:rPr lang="en" sz="1500">
                <a:latin typeface="Cambria"/>
                <a:ea typeface="Cambria"/>
                <a:cs typeface="Cambria"/>
                <a:sym typeface="Cambria"/>
              </a:rPr>
              <a:t>readline() method is ued to read a single line from the file.The method returns an empty string when the end of the file has been reached.</a:t>
            </a:r>
            <a:br>
              <a:rPr lang="en" sz="1500">
                <a:latin typeface="Cambria"/>
                <a:ea typeface="Cambria"/>
                <a:cs typeface="Cambria"/>
                <a:sym typeface="Cambria"/>
              </a:rPr>
            </a:br>
            <a:br>
              <a:rPr lang="en" sz="1500">
                <a:latin typeface="Cambria"/>
                <a:ea typeface="Cambria"/>
                <a:cs typeface="Cambria"/>
                <a:sym typeface="Cambria"/>
              </a:rPr>
            </a:br>
            <a:r>
              <a:rPr lang="en" sz="1500" u="sng">
                <a:latin typeface="Cambria"/>
                <a:ea typeface="Cambria"/>
                <a:cs typeface="Cambria"/>
                <a:sym typeface="Cambria"/>
              </a:rPr>
              <a:t>EXAMPLE:</a:t>
            </a:r>
            <a:br>
              <a:rPr lang="en" sz="1500" u="sng">
                <a:latin typeface="Cambria"/>
                <a:ea typeface="Cambria"/>
                <a:cs typeface="Cambria"/>
                <a:sym typeface="Cambria"/>
              </a:rPr>
            </a:br>
            <a:endParaRPr sz="1500" b="1" u="sng">
              <a:latin typeface="Cambria"/>
              <a:ea typeface="Cambria"/>
              <a:cs typeface="Cambria"/>
              <a:sym typeface="Cambria"/>
            </a:endParaRPr>
          </a:p>
        </p:txBody>
      </p:sp>
      <p:sp>
        <p:nvSpPr>
          <p:cNvPr id="490" name="Google Shape;490;p73"/>
          <p:cNvSpPr/>
          <p:nvPr/>
        </p:nvSpPr>
        <p:spPr>
          <a:xfrm>
            <a:off x="484583" y="2075213"/>
            <a:ext cx="3767447" cy="1879270"/>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Cambria"/>
                <a:ea typeface="Cambria"/>
                <a:cs typeface="Cambria"/>
                <a:sym typeface="Cambria"/>
              </a:rPr>
              <a:t>file=open(“File1.txt”, ”r”)</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print(“First line: “, file.readline())</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print(“Second line: “, file.readline())</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file.close()</a:t>
            </a:r>
            <a:endParaRPr sz="1100"/>
          </a:p>
          <a:p>
            <a:pPr marL="0" marR="0" lvl="0" indent="0" algn="l" rtl="0">
              <a:spcBef>
                <a:spcPts val="0"/>
              </a:spcBef>
              <a:spcAft>
                <a:spcPts val="0"/>
              </a:spcAft>
              <a:buNone/>
            </a:pPr>
            <a:endParaRPr sz="1200">
              <a:solidFill>
                <a:schemeClr val="lt1"/>
              </a:solidFill>
              <a:latin typeface="Cambria"/>
              <a:ea typeface="Cambria"/>
              <a:cs typeface="Cambria"/>
              <a:sym typeface="Cambria"/>
            </a:endParaRPr>
          </a:p>
          <a:p>
            <a:pPr marL="0" marR="0" lvl="0" indent="0" algn="l" rtl="0">
              <a:spcBef>
                <a:spcPts val="0"/>
              </a:spcBef>
              <a:spcAft>
                <a:spcPts val="0"/>
              </a:spcAft>
              <a:buNone/>
            </a:pPr>
            <a:r>
              <a:rPr lang="en" sz="1200">
                <a:solidFill>
                  <a:schemeClr val="lt1"/>
                </a:solidFill>
                <a:latin typeface="Cambria"/>
                <a:ea typeface="Cambria"/>
                <a:cs typeface="Cambria"/>
                <a:sym typeface="Cambria"/>
              </a:rPr>
              <a:t>OUTPUT:</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First line: Hi All,</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Second line: Hope you are enjoying learning Python</a:t>
            </a:r>
            <a:endParaRPr sz="1200">
              <a:solidFill>
                <a:schemeClr val="lt1"/>
              </a:solidFill>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7"/>
          <p:cNvSpPr txBox="1">
            <a:spLocks noGrp="1"/>
          </p:cNvSpPr>
          <p:nvPr>
            <p:ph type="ctrTitle"/>
          </p:nvPr>
        </p:nvSpPr>
        <p:spPr>
          <a:xfrm>
            <a:off x="567918" y="315384"/>
            <a:ext cx="6553475" cy="599016"/>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FUNCTIONS</a:t>
            </a:r>
            <a:endParaRPr sz="2700" b="1">
              <a:latin typeface="Balthazar"/>
              <a:ea typeface="Balthazar"/>
              <a:cs typeface="Balthazar"/>
              <a:sym typeface="Balthazar"/>
            </a:endParaRPr>
          </a:p>
        </p:txBody>
      </p:sp>
      <p:sp>
        <p:nvSpPr>
          <p:cNvPr id="304" name="Google Shape;304;p47"/>
          <p:cNvSpPr txBox="1">
            <a:spLocks noGrp="1"/>
          </p:cNvSpPr>
          <p:nvPr>
            <p:ph type="subTitle" idx="1"/>
          </p:nvPr>
        </p:nvSpPr>
        <p:spPr>
          <a:xfrm>
            <a:off x="567918" y="1566333"/>
            <a:ext cx="6917542" cy="266276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cap="none">
                <a:solidFill>
                  <a:schemeClr val="dk1"/>
                </a:solidFill>
                <a:latin typeface="Cambria"/>
                <a:ea typeface="Cambria"/>
                <a:cs typeface="Cambria"/>
                <a:sym typeface="Cambria"/>
              </a:rPr>
              <a:t>A function is a block of organized and reusable program code that performs a single, specific and well-defined tasks.</a:t>
            </a:r>
            <a:endParaRPr sz="1100"/>
          </a:p>
          <a:p>
            <a:pPr marL="254000" lvl="0" indent="-254000" algn="l" rtl="0">
              <a:spcBef>
                <a:spcPts val="800"/>
              </a:spcBef>
              <a:spcAft>
                <a:spcPts val="0"/>
              </a:spcAft>
              <a:buClr>
                <a:schemeClr val="dk1"/>
              </a:buClr>
              <a:buSzPts val="1200"/>
              <a:buFont typeface="Arial"/>
              <a:buChar char="•"/>
            </a:pPr>
            <a:r>
              <a:rPr lang="en" sz="1100" cap="none">
                <a:solidFill>
                  <a:schemeClr val="dk1"/>
                </a:solidFill>
                <a:latin typeface="Cambria"/>
                <a:ea typeface="Cambria"/>
                <a:cs typeface="Cambria"/>
                <a:sym typeface="Cambria"/>
              </a:rPr>
              <a:t>Functions provide better modularity for your application and a high degree of code reusing.</a:t>
            </a:r>
            <a:endParaRPr sz="1100"/>
          </a:p>
          <a:p>
            <a:pPr marL="254000" lvl="0" indent="-254000" algn="l" rtl="0">
              <a:spcBef>
                <a:spcPts val="800"/>
              </a:spcBef>
              <a:spcAft>
                <a:spcPts val="0"/>
              </a:spcAft>
              <a:buClr>
                <a:schemeClr val="dk1"/>
              </a:buClr>
              <a:buSzPts val="1200"/>
              <a:buFont typeface="Arial"/>
              <a:buChar char="•"/>
            </a:pPr>
            <a:r>
              <a:rPr lang="en" sz="1100" cap="none">
                <a:solidFill>
                  <a:schemeClr val="dk1"/>
                </a:solidFill>
                <a:latin typeface="Cambria"/>
                <a:ea typeface="Cambria"/>
                <a:cs typeface="Cambria"/>
                <a:sym typeface="Cambria"/>
              </a:rPr>
              <a:t>All the statements in the function are executed and then the program control is passed to the statement following that one that called the function.</a:t>
            </a:r>
            <a:endParaRPr sz="1100"/>
          </a:p>
          <a:p>
            <a:pPr marL="254000" lvl="0" indent="-254000" algn="l" rtl="0">
              <a:spcBef>
                <a:spcPts val="800"/>
              </a:spcBef>
              <a:spcAft>
                <a:spcPts val="0"/>
              </a:spcAft>
              <a:buClr>
                <a:schemeClr val="dk1"/>
              </a:buClr>
              <a:buSzPts val="1200"/>
              <a:buFont typeface="Arial"/>
              <a:buChar char="•"/>
            </a:pPr>
            <a:r>
              <a:rPr lang="en" sz="1100" cap="none">
                <a:solidFill>
                  <a:schemeClr val="dk1"/>
                </a:solidFill>
                <a:latin typeface="Cambria"/>
                <a:ea typeface="Cambria"/>
                <a:cs typeface="Cambria"/>
                <a:sym typeface="Cambria"/>
              </a:rPr>
              <a:t>Functions calls only one function and also as many functions.</a:t>
            </a:r>
            <a:endParaRPr sz="1100"/>
          </a:p>
          <a:p>
            <a:pPr marL="254000" lvl="0" indent="-177800" algn="l" rtl="0">
              <a:spcBef>
                <a:spcPts val="800"/>
              </a:spcBef>
              <a:spcAft>
                <a:spcPts val="0"/>
              </a:spcAft>
              <a:buSzPts val="1200"/>
              <a:buFont typeface="Arial"/>
              <a:buNone/>
            </a:pPr>
            <a:endParaRPr sz="1100" cap="none">
              <a:solidFill>
                <a:schemeClr val="dk1"/>
              </a:solidFill>
              <a:latin typeface="Cambria"/>
              <a:ea typeface="Cambria"/>
              <a:cs typeface="Cambria"/>
              <a:sym typeface="Cambria"/>
            </a:endParaRPr>
          </a:p>
        </p:txBody>
      </p:sp>
      <p:pic>
        <p:nvPicPr>
          <p:cNvPr id="305" name="Google Shape;305;p47"/>
          <p:cNvPicPr preferRelativeResize="0"/>
          <p:nvPr/>
        </p:nvPicPr>
        <p:blipFill rotWithShape="1">
          <a:blip r:embed="rId3">
            <a:alphaModFix/>
          </a:blip>
          <a:srcRect/>
          <a:stretch/>
        </p:blipFill>
        <p:spPr>
          <a:xfrm>
            <a:off x="5596467" y="211666"/>
            <a:ext cx="2032000" cy="11091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4"/>
          <p:cNvSpPr txBox="1">
            <a:spLocks noGrp="1"/>
          </p:cNvSpPr>
          <p:nvPr>
            <p:ph type="title"/>
          </p:nvPr>
        </p:nvSpPr>
        <p:spPr>
          <a:xfrm>
            <a:off x="484583" y="339538"/>
            <a:ext cx="7053542" cy="3365563"/>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b="1" u="sng">
                <a:latin typeface="Cambria"/>
                <a:ea typeface="Cambria"/>
                <a:cs typeface="Cambria"/>
                <a:sym typeface="Cambria"/>
              </a:rPr>
              <a:t>readlines() method:</a:t>
            </a:r>
            <a:br>
              <a:rPr lang="en" sz="1500" b="1" u="sng">
                <a:latin typeface="Cambria"/>
                <a:ea typeface="Cambria"/>
                <a:cs typeface="Cambria"/>
                <a:sym typeface="Cambria"/>
              </a:rPr>
            </a:br>
            <a:br>
              <a:rPr lang="en" sz="1500" b="1" u="sng">
                <a:latin typeface="Cambria"/>
                <a:ea typeface="Cambria"/>
                <a:cs typeface="Cambria"/>
                <a:sym typeface="Cambria"/>
              </a:rPr>
            </a:br>
            <a:r>
              <a:rPr lang="en" sz="1500">
                <a:latin typeface="Cambria"/>
                <a:ea typeface="Cambria"/>
                <a:cs typeface="Cambria"/>
                <a:sym typeface="Cambria"/>
              </a:rPr>
              <a:t>readlines() method is used to real all the lines in the file.</a:t>
            </a:r>
            <a:br>
              <a:rPr lang="en" sz="1500">
                <a:latin typeface="Cambria"/>
                <a:ea typeface="Cambria"/>
                <a:cs typeface="Cambria"/>
                <a:sym typeface="Cambria"/>
              </a:rPr>
            </a:br>
            <a:br>
              <a:rPr lang="en" sz="1500">
                <a:latin typeface="Cambria"/>
                <a:ea typeface="Cambria"/>
                <a:cs typeface="Cambria"/>
                <a:sym typeface="Cambria"/>
              </a:rPr>
            </a:br>
            <a:r>
              <a:rPr lang="en" sz="1500" u="sng">
                <a:latin typeface="Cambria"/>
                <a:ea typeface="Cambria"/>
                <a:cs typeface="Cambria"/>
                <a:sym typeface="Cambria"/>
              </a:rPr>
              <a:t>EXAMPLE:</a:t>
            </a:r>
            <a:br>
              <a:rPr lang="en" sz="1500" u="sng">
                <a:latin typeface="Cambria"/>
                <a:ea typeface="Cambria"/>
                <a:cs typeface="Cambria"/>
                <a:sym typeface="Cambria"/>
              </a:rPr>
            </a:br>
            <a:endParaRPr sz="1500" b="1" u="sng">
              <a:latin typeface="Cambria"/>
              <a:ea typeface="Cambria"/>
              <a:cs typeface="Cambria"/>
              <a:sym typeface="Cambria"/>
            </a:endParaRPr>
          </a:p>
        </p:txBody>
      </p:sp>
      <p:sp>
        <p:nvSpPr>
          <p:cNvPr id="496" name="Google Shape;496;p74"/>
          <p:cNvSpPr/>
          <p:nvPr/>
        </p:nvSpPr>
        <p:spPr>
          <a:xfrm>
            <a:off x="484583" y="1665514"/>
            <a:ext cx="4738255" cy="1905990"/>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Cambria"/>
                <a:ea typeface="Cambria"/>
                <a:cs typeface="Cambria"/>
                <a:sym typeface="Cambria"/>
              </a:rPr>
              <a:t>file=open(“File1.txt”, “r”)</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print(file.readlines())</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file.close()</a:t>
            </a:r>
            <a:endParaRPr sz="1100"/>
          </a:p>
          <a:p>
            <a:pPr marL="0" marR="0" lvl="0" indent="0" algn="l" rtl="0">
              <a:spcBef>
                <a:spcPts val="0"/>
              </a:spcBef>
              <a:spcAft>
                <a:spcPts val="0"/>
              </a:spcAft>
              <a:buNone/>
            </a:pPr>
            <a:endParaRPr sz="1200">
              <a:solidFill>
                <a:schemeClr val="lt1"/>
              </a:solidFill>
              <a:latin typeface="Cambria"/>
              <a:ea typeface="Cambria"/>
              <a:cs typeface="Cambria"/>
              <a:sym typeface="Cambria"/>
            </a:endParaRPr>
          </a:p>
          <a:p>
            <a:pPr marL="0" marR="0" lvl="0" indent="0" algn="l" rtl="0">
              <a:spcBef>
                <a:spcPts val="0"/>
              </a:spcBef>
              <a:spcAft>
                <a:spcPts val="0"/>
              </a:spcAft>
              <a:buNone/>
            </a:pPr>
            <a:r>
              <a:rPr lang="en" sz="1200">
                <a:solidFill>
                  <a:schemeClr val="lt1"/>
                </a:solidFill>
                <a:latin typeface="Cambria"/>
                <a:ea typeface="Cambria"/>
                <a:cs typeface="Cambria"/>
                <a:sym typeface="Cambria"/>
              </a:rPr>
              <a:t>OUTPUT:</a:t>
            </a:r>
            <a:endParaRPr sz="1100"/>
          </a:p>
          <a:p>
            <a:pPr marL="0" marR="0" lvl="0" indent="0" algn="l" rtl="0">
              <a:spcBef>
                <a:spcPts val="0"/>
              </a:spcBef>
              <a:spcAft>
                <a:spcPts val="0"/>
              </a:spcAft>
              <a:buNone/>
            </a:pPr>
            <a:r>
              <a:rPr lang="en" sz="1200">
                <a:solidFill>
                  <a:schemeClr val="lt1"/>
                </a:solidFill>
                <a:latin typeface="Cambria"/>
                <a:ea typeface="Cambria"/>
                <a:cs typeface="Cambria"/>
                <a:sym typeface="Cambria"/>
              </a:rPr>
              <a:t>[‘hello all,\r\n’, ‘\r\n’, ‘hope you are enjoying learning python\r\n’ ,’we have tried to cover every point in detail to avoid confusion\r\n’, ‘\r\n’, ‘happy reading\r\n’]</a:t>
            </a:r>
            <a:endParaRPr sz="1200">
              <a:solidFill>
                <a:schemeClr val="lt1"/>
              </a:solidFill>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5"/>
          <p:cNvSpPr txBox="1">
            <a:spLocks noGrp="1"/>
          </p:cNvSpPr>
          <p:nvPr>
            <p:ph type="title"/>
          </p:nvPr>
        </p:nvSpPr>
        <p:spPr>
          <a:xfrm>
            <a:off x="311727" y="223754"/>
            <a:ext cx="7053542" cy="105039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RENAMING &amp; DELETING FILES</a:t>
            </a:r>
            <a:endParaRPr sz="2700" b="1">
              <a:latin typeface="Balthazar"/>
              <a:ea typeface="Balthazar"/>
              <a:cs typeface="Balthazar"/>
              <a:sym typeface="Balthazar"/>
            </a:endParaRPr>
          </a:p>
        </p:txBody>
      </p:sp>
      <p:sp>
        <p:nvSpPr>
          <p:cNvPr id="502" name="Google Shape;502;p75"/>
          <p:cNvSpPr txBox="1">
            <a:spLocks noGrp="1"/>
          </p:cNvSpPr>
          <p:nvPr>
            <p:ph type="body" idx="1"/>
          </p:nvPr>
        </p:nvSpPr>
        <p:spPr>
          <a:xfrm>
            <a:off x="311727" y="908462"/>
            <a:ext cx="7570519" cy="3777838"/>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b="1" u="sng">
                <a:latin typeface="Cambria"/>
                <a:ea typeface="Cambria"/>
                <a:cs typeface="Cambria"/>
                <a:sym typeface="Cambria"/>
              </a:rPr>
              <a:t>rename() method: </a:t>
            </a:r>
            <a:endParaRPr sz="1100"/>
          </a:p>
          <a:p>
            <a:pPr marL="0" lvl="0" indent="0" algn="l" rtl="0">
              <a:spcBef>
                <a:spcPts val="800"/>
              </a:spcBef>
              <a:spcAft>
                <a:spcPts val="0"/>
              </a:spcAft>
              <a:buClr>
                <a:schemeClr val="dk1"/>
              </a:buClr>
              <a:buSzPts val="1200"/>
              <a:buNone/>
            </a:pPr>
            <a:r>
              <a:rPr lang="en" sz="1100">
                <a:latin typeface="Cambria"/>
                <a:ea typeface="Cambria"/>
                <a:cs typeface="Cambria"/>
                <a:sym typeface="Cambria"/>
              </a:rPr>
              <a:t>The rename() method takes two arguments,the current filename and the new filename.Its doesn’t return any values.</a:t>
            </a:r>
            <a:endParaRPr sz="1100"/>
          </a:p>
          <a:p>
            <a:pPr marL="0" lvl="0" indent="0" algn="l" rtl="0">
              <a:spcBef>
                <a:spcPts val="800"/>
              </a:spcBef>
              <a:spcAft>
                <a:spcPts val="0"/>
              </a:spcAft>
              <a:buClr>
                <a:schemeClr val="dk1"/>
              </a:buClr>
              <a:buSzPts val="1200"/>
              <a:buNone/>
            </a:pPr>
            <a:r>
              <a:rPr lang="en" sz="1100" u="sng">
                <a:latin typeface="Cambria"/>
                <a:ea typeface="Cambria"/>
                <a:cs typeface="Cambria"/>
                <a:sym typeface="Cambria"/>
              </a:rPr>
              <a:t>SYNTAX:</a:t>
            </a:r>
            <a:r>
              <a:rPr lang="en" sz="1100">
                <a:latin typeface="Cambria"/>
                <a:ea typeface="Cambria"/>
                <a:cs typeface="Cambria"/>
                <a:sym typeface="Cambria"/>
              </a:rPr>
              <a:t>                                                                                       </a:t>
            </a:r>
            <a:r>
              <a:rPr lang="en" sz="1100" u="sng">
                <a:latin typeface="Cambria"/>
                <a:ea typeface="Cambria"/>
                <a:cs typeface="Cambria"/>
                <a:sym typeface="Cambria"/>
              </a:rPr>
              <a:t>EXAMPLE:</a:t>
            </a:r>
            <a:endParaRPr sz="1100"/>
          </a:p>
          <a:p>
            <a:pPr marL="0" lvl="0" indent="0" algn="l" rtl="0">
              <a:spcBef>
                <a:spcPts val="800"/>
              </a:spcBef>
              <a:spcAft>
                <a:spcPts val="0"/>
              </a:spcAft>
              <a:buClr>
                <a:schemeClr val="dk1"/>
              </a:buClr>
              <a:buSzPts val="1200"/>
              <a:buNone/>
            </a:pPr>
            <a:endParaRPr sz="1100" u="sng">
              <a:latin typeface="Cambria"/>
              <a:ea typeface="Cambria"/>
              <a:cs typeface="Cambria"/>
              <a:sym typeface="Cambria"/>
            </a:endParaRPr>
          </a:p>
          <a:p>
            <a:pPr marL="0" lvl="0" indent="0" algn="l" rtl="0">
              <a:spcBef>
                <a:spcPts val="800"/>
              </a:spcBef>
              <a:spcAft>
                <a:spcPts val="0"/>
              </a:spcAft>
              <a:buClr>
                <a:schemeClr val="dk1"/>
              </a:buClr>
              <a:buSzPts val="1200"/>
              <a:buNone/>
            </a:pPr>
            <a:endParaRPr sz="1100" u="sng">
              <a:latin typeface="Cambria"/>
              <a:ea typeface="Cambria"/>
              <a:cs typeface="Cambria"/>
              <a:sym typeface="Cambria"/>
            </a:endParaRPr>
          </a:p>
          <a:p>
            <a:pPr marL="0" lvl="0" indent="0" algn="l" rtl="0">
              <a:spcBef>
                <a:spcPts val="800"/>
              </a:spcBef>
              <a:spcAft>
                <a:spcPts val="0"/>
              </a:spcAft>
              <a:buClr>
                <a:schemeClr val="dk1"/>
              </a:buClr>
              <a:buSzPts val="1200"/>
              <a:buNone/>
            </a:pPr>
            <a:endParaRPr sz="1100" u="sng">
              <a:latin typeface="Cambria"/>
              <a:ea typeface="Cambria"/>
              <a:cs typeface="Cambria"/>
              <a:sym typeface="Cambria"/>
            </a:endParaRPr>
          </a:p>
          <a:p>
            <a:pPr marL="0" lvl="0" indent="0" algn="l" rtl="0">
              <a:spcBef>
                <a:spcPts val="800"/>
              </a:spcBef>
              <a:spcAft>
                <a:spcPts val="0"/>
              </a:spcAft>
              <a:buClr>
                <a:schemeClr val="dk1"/>
              </a:buClr>
              <a:buSzPts val="1200"/>
              <a:buNone/>
            </a:pPr>
            <a:r>
              <a:rPr lang="en" sz="1100" u="sng">
                <a:latin typeface="Cambria"/>
                <a:ea typeface="Cambria"/>
                <a:cs typeface="Cambria"/>
                <a:sym typeface="Cambria"/>
              </a:rPr>
              <a:t>     </a:t>
            </a:r>
            <a:endParaRPr sz="1100" u="sng">
              <a:latin typeface="Cambria"/>
              <a:ea typeface="Cambria"/>
              <a:cs typeface="Cambria"/>
              <a:sym typeface="Cambria"/>
            </a:endParaRPr>
          </a:p>
        </p:txBody>
      </p:sp>
      <p:sp>
        <p:nvSpPr>
          <p:cNvPr id="503" name="Google Shape;503;p75"/>
          <p:cNvSpPr/>
          <p:nvPr/>
        </p:nvSpPr>
        <p:spPr>
          <a:xfrm>
            <a:off x="311727" y="2236270"/>
            <a:ext cx="3518066" cy="506929"/>
          </a:xfrm>
          <a:prstGeom prst="roundRect">
            <a:avLst>
              <a:gd name="adj" fmla="val 16667"/>
            </a:avLst>
          </a:prstGeom>
          <a:solidFill>
            <a:schemeClr val="lt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1">
                <a:solidFill>
                  <a:schemeClr val="dk1"/>
                </a:solidFill>
                <a:latin typeface="Cambria"/>
                <a:ea typeface="Cambria"/>
                <a:cs typeface="Cambria"/>
                <a:sym typeface="Cambria"/>
              </a:rPr>
              <a:t>os.name(old_file_name, new_file_name)</a:t>
            </a:r>
            <a:endParaRPr sz="1400" b="1">
              <a:solidFill>
                <a:schemeClr val="dk1"/>
              </a:solidFill>
              <a:latin typeface="Cambria"/>
              <a:ea typeface="Cambria"/>
              <a:cs typeface="Cambria"/>
              <a:sym typeface="Cambria"/>
            </a:endParaRPr>
          </a:p>
        </p:txBody>
      </p:sp>
      <p:sp>
        <p:nvSpPr>
          <p:cNvPr id="504" name="Google Shape;504;p75"/>
          <p:cNvSpPr/>
          <p:nvPr/>
        </p:nvSpPr>
        <p:spPr>
          <a:xfrm>
            <a:off x="4560125" y="2146465"/>
            <a:ext cx="3126179" cy="1451758"/>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 sz="1400">
                <a:solidFill>
                  <a:schemeClr val="lt1"/>
                </a:solidFill>
                <a:latin typeface="Cambria"/>
                <a:ea typeface="Cambria"/>
                <a:cs typeface="Cambria"/>
                <a:sym typeface="Cambria"/>
              </a:rPr>
              <a:t>import os</a:t>
            </a:r>
            <a:endParaRPr sz="1400">
              <a:solidFill>
                <a:schemeClr val="lt1"/>
              </a:solidFill>
              <a:latin typeface="Cambria"/>
              <a:ea typeface="Cambria"/>
              <a:cs typeface="Cambria"/>
              <a:sym typeface="Cambria"/>
            </a:endParaRPr>
          </a:p>
          <a:p>
            <a:pPr marL="0" marR="0" lvl="0" indent="0" algn="l" rtl="0">
              <a:spcBef>
                <a:spcPts val="0"/>
              </a:spcBef>
              <a:spcAft>
                <a:spcPts val="0"/>
              </a:spcAft>
              <a:buNone/>
            </a:pPr>
            <a:r>
              <a:rPr lang="en" sz="1400">
                <a:solidFill>
                  <a:schemeClr val="lt1"/>
                </a:solidFill>
                <a:latin typeface="Cambria"/>
                <a:ea typeface="Cambria"/>
                <a:cs typeface="Cambria"/>
                <a:sym typeface="Cambria"/>
              </a:rPr>
              <a:t>os.rename(“file1txt”, “maneesh.txt”)</a:t>
            </a:r>
            <a:endParaRPr sz="1100"/>
          </a:p>
          <a:p>
            <a:pPr marL="0" marR="0" lvl="0" indent="0" algn="l" rtl="0">
              <a:spcBef>
                <a:spcPts val="0"/>
              </a:spcBef>
              <a:spcAft>
                <a:spcPts val="0"/>
              </a:spcAft>
              <a:buNone/>
            </a:pPr>
            <a:r>
              <a:rPr lang="en" sz="1400">
                <a:solidFill>
                  <a:schemeClr val="lt1"/>
                </a:solidFill>
                <a:latin typeface="Cambria"/>
                <a:ea typeface="Cambria"/>
                <a:cs typeface="Cambria"/>
                <a:sym typeface="Cambria"/>
              </a:rPr>
              <a:t>print(“file renamed”)</a:t>
            </a:r>
            <a:endParaRPr sz="1100"/>
          </a:p>
          <a:p>
            <a:pPr marL="0" marR="0" lvl="0" indent="0" algn="l" rtl="0">
              <a:spcBef>
                <a:spcPts val="0"/>
              </a:spcBef>
              <a:spcAft>
                <a:spcPts val="0"/>
              </a:spcAft>
              <a:buNone/>
            </a:pPr>
            <a:endParaRPr sz="1400">
              <a:solidFill>
                <a:schemeClr val="lt1"/>
              </a:solidFill>
              <a:latin typeface="Cambria"/>
              <a:ea typeface="Cambria"/>
              <a:cs typeface="Cambria"/>
              <a:sym typeface="Cambria"/>
            </a:endParaRPr>
          </a:p>
          <a:p>
            <a:pPr marL="0" marR="0" lvl="0" indent="0" algn="l" rtl="0">
              <a:spcBef>
                <a:spcPts val="0"/>
              </a:spcBef>
              <a:spcAft>
                <a:spcPts val="0"/>
              </a:spcAft>
              <a:buNone/>
            </a:pPr>
            <a:r>
              <a:rPr lang="en" sz="1400">
                <a:solidFill>
                  <a:schemeClr val="lt1"/>
                </a:solidFill>
                <a:latin typeface="Cambria"/>
                <a:ea typeface="Cambria"/>
                <a:cs typeface="Cambria"/>
                <a:sym typeface="Cambria"/>
              </a:rPr>
              <a:t>OUTPUT:</a:t>
            </a:r>
            <a:endParaRPr sz="1100"/>
          </a:p>
          <a:p>
            <a:pPr marL="0" marR="0" lvl="0" indent="0" algn="l" rtl="0">
              <a:spcBef>
                <a:spcPts val="0"/>
              </a:spcBef>
              <a:spcAft>
                <a:spcPts val="0"/>
              </a:spcAft>
              <a:buNone/>
            </a:pPr>
            <a:r>
              <a:rPr lang="en" sz="1400">
                <a:solidFill>
                  <a:schemeClr val="lt1"/>
                </a:solidFill>
                <a:latin typeface="Cambria"/>
                <a:ea typeface="Cambria"/>
                <a:cs typeface="Cambria"/>
                <a:sym typeface="Cambria"/>
              </a:rPr>
              <a:t>file renamed</a:t>
            </a:r>
            <a:endParaRPr sz="1400">
              <a:solidFill>
                <a:schemeClr val="lt1"/>
              </a:solidFill>
              <a:latin typeface="Cambria"/>
              <a:ea typeface="Cambria"/>
              <a:cs typeface="Cambria"/>
              <a:sym typeface="Cambri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6"/>
          <p:cNvSpPr txBox="1">
            <a:spLocks noGrp="1"/>
          </p:cNvSpPr>
          <p:nvPr>
            <p:ph type="title"/>
          </p:nvPr>
        </p:nvSpPr>
        <p:spPr>
          <a:xfrm>
            <a:off x="484583" y="339538"/>
            <a:ext cx="7175001" cy="3552599"/>
          </a:xfrm>
          <a:prstGeom prst="rect">
            <a:avLst/>
          </a:prstGeom>
          <a:noFill/>
          <a:ln>
            <a:noFill/>
          </a:ln>
        </p:spPr>
        <p:txBody>
          <a:bodyPr spcFirstLastPara="1" wrap="square" lIns="68575" tIns="34275" rIns="68575" bIns="34275" anchor="t" anchorCtr="0">
            <a:noAutofit/>
          </a:bodyPr>
          <a:lstStyle/>
          <a:p>
            <a:pPr marL="254000" lvl="0" indent="-247650" algn="l" rtl="0">
              <a:spcBef>
                <a:spcPts val="0"/>
              </a:spcBef>
              <a:spcAft>
                <a:spcPts val="0"/>
              </a:spcAft>
              <a:buClr>
                <a:schemeClr val="dk2"/>
              </a:buClr>
              <a:buSzPts val="1500"/>
              <a:buFont typeface="Arial"/>
              <a:buChar char="•"/>
            </a:pPr>
            <a:r>
              <a:rPr lang="en" sz="1500" b="1" u="sng">
                <a:latin typeface="Cambria"/>
                <a:ea typeface="Cambria"/>
                <a:cs typeface="Cambria"/>
                <a:sym typeface="Cambria"/>
              </a:rPr>
              <a:t>remove() method:</a:t>
            </a:r>
            <a:br>
              <a:rPr lang="en" sz="1500" b="1" u="sng">
                <a:latin typeface="Cambria"/>
                <a:ea typeface="Cambria"/>
                <a:cs typeface="Cambria"/>
                <a:sym typeface="Cambria"/>
              </a:rPr>
            </a:br>
            <a:br>
              <a:rPr lang="en" sz="1500" b="1" u="sng">
                <a:latin typeface="Cambria"/>
                <a:ea typeface="Cambria"/>
                <a:cs typeface="Cambria"/>
                <a:sym typeface="Cambria"/>
              </a:rPr>
            </a:br>
            <a:r>
              <a:rPr lang="en" sz="1500">
                <a:latin typeface="Cambria"/>
                <a:ea typeface="Cambria"/>
                <a:cs typeface="Cambria"/>
                <a:sym typeface="Cambria"/>
              </a:rPr>
              <a:t>This method is used to delete files.This method takes a filename(name of the file to be deleted) as a argument and delete the files.</a:t>
            </a:r>
            <a:br>
              <a:rPr lang="en" sz="1500">
                <a:latin typeface="Cambria"/>
                <a:ea typeface="Cambria"/>
                <a:cs typeface="Cambria"/>
                <a:sym typeface="Cambria"/>
              </a:rPr>
            </a:br>
            <a:br>
              <a:rPr lang="en" sz="1500">
                <a:latin typeface="Cambria"/>
                <a:ea typeface="Cambria"/>
                <a:cs typeface="Cambria"/>
                <a:sym typeface="Cambria"/>
              </a:rPr>
            </a:br>
            <a:r>
              <a:rPr lang="en" sz="1500" u="sng">
                <a:latin typeface="Cambria"/>
                <a:ea typeface="Cambria"/>
                <a:cs typeface="Cambria"/>
                <a:sym typeface="Cambria"/>
              </a:rPr>
              <a:t>SYNTAX:</a:t>
            </a:r>
            <a:r>
              <a:rPr lang="en" sz="1500">
                <a:latin typeface="Cambria"/>
                <a:ea typeface="Cambria"/>
                <a:cs typeface="Cambria"/>
                <a:sym typeface="Cambria"/>
              </a:rPr>
              <a:t>                                                                  </a:t>
            </a:r>
            <a:r>
              <a:rPr lang="en" sz="1500" u="sng">
                <a:latin typeface="Cambria"/>
                <a:ea typeface="Cambria"/>
                <a:cs typeface="Cambria"/>
                <a:sym typeface="Cambria"/>
              </a:rPr>
              <a:t>EXAMPLE:</a:t>
            </a:r>
            <a:endParaRPr sz="1500" b="1" u="sng">
              <a:latin typeface="Cambria"/>
              <a:ea typeface="Cambria"/>
              <a:cs typeface="Cambria"/>
              <a:sym typeface="Cambria"/>
            </a:endParaRPr>
          </a:p>
        </p:txBody>
      </p:sp>
      <p:sp>
        <p:nvSpPr>
          <p:cNvPr id="510" name="Google Shape;510;p76"/>
          <p:cNvSpPr/>
          <p:nvPr/>
        </p:nvSpPr>
        <p:spPr>
          <a:xfrm>
            <a:off x="801585" y="1959428"/>
            <a:ext cx="1986149" cy="365167"/>
          </a:xfrm>
          <a:prstGeom prst="roundRect">
            <a:avLst>
              <a:gd name="adj" fmla="val 16667"/>
            </a:avLst>
          </a:prstGeom>
          <a:solidFill>
            <a:schemeClr val="lt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a:solidFill>
                  <a:schemeClr val="dk1"/>
                </a:solidFill>
                <a:latin typeface="Cambria"/>
                <a:ea typeface="Cambria"/>
                <a:cs typeface="Cambria"/>
                <a:sym typeface="Cambria"/>
              </a:rPr>
              <a:t>os.remove(file name)</a:t>
            </a:r>
            <a:endParaRPr sz="1200" b="1">
              <a:solidFill>
                <a:schemeClr val="dk1"/>
              </a:solidFill>
              <a:latin typeface="Cambria"/>
              <a:ea typeface="Cambria"/>
              <a:cs typeface="Cambria"/>
              <a:sym typeface="Cambria"/>
            </a:endParaRPr>
          </a:p>
        </p:txBody>
      </p:sp>
      <p:sp>
        <p:nvSpPr>
          <p:cNvPr id="511" name="Google Shape;511;p76"/>
          <p:cNvSpPr/>
          <p:nvPr/>
        </p:nvSpPr>
        <p:spPr>
          <a:xfrm>
            <a:off x="4132614" y="1959428"/>
            <a:ext cx="2609602" cy="1398320"/>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 sz="1400">
                <a:solidFill>
                  <a:schemeClr val="lt1"/>
                </a:solidFill>
                <a:latin typeface="Cambria"/>
                <a:ea typeface="Cambria"/>
                <a:cs typeface="Cambria"/>
                <a:sym typeface="Cambria"/>
              </a:rPr>
              <a:t>import os</a:t>
            </a:r>
            <a:endParaRPr sz="1400">
              <a:solidFill>
                <a:schemeClr val="lt1"/>
              </a:solidFill>
              <a:latin typeface="Cambria"/>
              <a:ea typeface="Cambria"/>
              <a:cs typeface="Cambria"/>
              <a:sym typeface="Cambria"/>
            </a:endParaRPr>
          </a:p>
          <a:p>
            <a:pPr marL="0" marR="0" lvl="0" indent="0" algn="l" rtl="0">
              <a:spcBef>
                <a:spcPts val="0"/>
              </a:spcBef>
              <a:spcAft>
                <a:spcPts val="0"/>
              </a:spcAft>
              <a:buNone/>
            </a:pPr>
            <a:r>
              <a:rPr lang="en" sz="1400">
                <a:solidFill>
                  <a:schemeClr val="lt1"/>
                </a:solidFill>
                <a:latin typeface="Cambria"/>
                <a:ea typeface="Cambria"/>
                <a:cs typeface="Cambria"/>
                <a:sym typeface="Cambria"/>
              </a:rPr>
              <a:t>os.remove(“file1.txt”)</a:t>
            </a:r>
            <a:endParaRPr sz="1100"/>
          </a:p>
          <a:p>
            <a:pPr marL="0" marR="0" lvl="0" indent="0" algn="l" rtl="0">
              <a:spcBef>
                <a:spcPts val="0"/>
              </a:spcBef>
              <a:spcAft>
                <a:spcPts val="0"/>
              </a:spcAft>
              <a:buNone/>
            </a:pPr>
            <a:r>
              <a:rPr lang="en" sz="1400">
                <a:solidFill>
                  <a:schemeClr val="lt1"/>
                </a:solidFill>
                <a:latin typeface="Cambria"/>
                <a:ea typeface="Cambria"/>
                <a:cs typeface="Cambria"/>
                <a:sym typeface="Cambria"/>
              </a:rPr>
              <a:t>print(“file deleted”)</a:t>
            </a:r>
            <a:endParaRPr sz="1100"/>
          </a:p>
          <a:p>
            <a:pPr marL="0" marR="0" lvl="0" indent="0" algn="l" rtl="0">
              <a:spcBef>
                <a:spcPts val="0"/>
              </a:spcBef>
              <a:spcAft>
                <a:spcPts val="0"/>
              </a:spcAft>
              <a:buNone/>
            </a:pPr>
            <a:endParaRPr sz="1400">
              <a:solidFill>
                <a:schemeClr val="lt1"/>
              </a:solidFill>
              <a:latin typeface="Cambria"/>
              <a:ea typeface="Cambria"/>
              <a:cs typeface="Cambria"/>
              <a:sym typeface="Cambria"/>
            </a:endParaRPr>
          </a:p>
          <a:p>
            <a:pPr marL="0" marR="0" lvl="0" indent="0" algn="l" rtl="0">
              <a:spcBef>
                <a:spcPts val="0"/>
              </a:spcBef>
              <a:spcAft>
                <a:spcPts val="0"/>
              </a:spcAft>
              <a:buNone/>
            </a:pPr>
            <a:r>
              <a:rPr lang="en" sz="1400">
                <a:solidFill>
                  <a:schemeClr val="lt1"/>
                </a:solidFill>
                <a:latin typeface="Cambria"/>
                <a:ea typeface="Cambria"/>
                <a:cs typeface="Cambria"/>
                <a:sym typeface="Cambria"/>
              </a:rPr>
              <a:t>output:</a:t>
            </a:r>
            <a:endParaRPr sz="1100"/>
          </a:p>
          <a:p>
            <a:pPr marL="0" marR="0" lvl="0" indent="0" algn="l" rtl="0">
              <a:spcBef>
                <a:spcPts val="0"/>
              </a:spcBef>
              <a:spcAft>
                <a:spcPts val="0"/>
              </a:spcAft>
              <a:buNone/>
            </a:pPr>
            <a:r>
              <a:rPr lang="en" sz="1400">
                <a:solidFill>
                  <a:schemeClr val="lt1"/>
                </a:solidFill>
                <a:latin typeface="Cambria"/>
                <a:ea typeface="Cambria"/>
                <a:cs typeface="Cambria"/>
                <a:sym typeface="Cambria"/>
              </a:rPr>
              <a:t>file deleted</a:t>
            </a:r>
            <a:endParaRPr sz="1400">
              <a:solidFill>
                <a:schemeClr val="lt1"/>
              </a:solidFill>
              <a:latin typeface="Cambria"/>
              <a:ea typeface="Cambria"/>
              <a:cs typeface="Cambria"/>
              <a:sym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15"/>
        <p:cNvGrpSpPr/>
        <p:nvPr/>
      </p:nvGrpSpPr>
      <p:grpSpPr>
        <a:xfrm>
          <a:off x="0" y="0"/>
          <a:ext cx="0" cy="0"/>
          <a:chOff x="0" y="0"/>
          <a:chExt cx="0" cy="0"/>
        </a:xfrm>
      </p:grpSpPr>
      <p:sp>
        <p:nvSpPr>
          <p:cNvPr id="516" name="Google Shape;516;p77"/>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7" name="Google Shape;517;p77"/>
          <p:cNvSpPr txBox="1">
            <a:spLocks noGrp="1"/>
          </p:cNvSpPr>
          <p:nvPr>
            <p:ph type="ctrTitle"/>
          </p:nvPr>
        </p:nvSpPr>
        <p:spPr>
          <a:xfrm>
            <a:off x="571500" y="796529"/>
            <a:ext cx="2214563" cy="2113078"/>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4100"/>
              <a:buFont typeface="Impact"/>
              <a:buNone/>
            </a:pPr>
            <a:r>
              <a:rPr lang="en" sz="4100" i="0"/>
              <a:t>Python</a:t>
            </a:r>
            <a:br>
              <a:rPr lang="en" sz="4100" i="0"/>
            </a:br>
            <a:r>
              <a:rPr lang="en" sz="4100" i="0"/>
              <a:t>library</a:t>
            </a:r>
            <a:br>
              <a:rPr lang="en" sz="4100"/>
            </a:br>
            <a:endParaRPr sz="4100"/>
          </a:p>
        </p:txBody>
      </p:sp>
      <p:pic>
        <p:nvPicPr>
          <p:cNvPr id="518" name="Google Shape;518;p77"/>
          <p:cNvPicPr preferRelativeResize="0"/>
          <p:nvPr/>
        </p:nvPicPr>
        <p:blipFill rotWithShape="1">
          <a:blip r:embed="rId3">
            <a:alphaModFix/>
          </a:blip>
          <a:srcRect l="6477" r="6476"/>
          <a:stretch/>
        </p:blipFill>
        <p:spPr>
          <a:xfrm>
            <a:off x="3174372" y="8"/>
            <a:ext cx="5969629" cy="5143494"/>
          </a:xfrm>
          <a:custGeom>
            <a:avLst/>
            <a:gdLst/>
            <a:ahLst/>
            <a:cxnLst/>
            <a:rect l="l" t="t" r="r" b="b"/>
            <a:pathLst>
              <a:path w="7959505" h="6858002" extrusionOk="0">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519" name="Google Shape;519;p77"/>
          <p:cNvGrpSpPr/>
          <p:nvPr/>
        </p:nvGrpSpPr>
        <p:grpSpPr>
          <a:xfrm>
            <a:off x="3058713" y="0"/>
            <a:ext cx="656037" cy="5143501"/>
            <a:chOff x="7620000" y="0"/>
            <a:chExt cx="874716" cy="6858001"/>
          </a:xfrm>
        </p:grpSpPr>
        <p:sp>
          <p:nvSpPr>
            <p:cNvPr id="520" name="Google Shape;520;p77"/>
            <p:cNvSpPr/>
            <p:nvPr/>
          </p:nvSpPr>
          <p:spPr>
            <a:xfrm rot="5400000">
              <a:off x="4628357"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1" name="Google Shape;521;p77"/>
            <p:cNvSpPr/>
            <p:nvPr/>
          </p:nvSpPr>
          <p:spPr>
            <a:xfrm rot="5400000">
              <a:off x="4628357"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tx="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522" name="Google Shape;522;p77"/>
          <p:cNvPicPr preferRelativeResize="0"/>
          <p:nvPr/>
        </p:nvPicPr>
        <p:blipFill rotWithShape="1">
          <a:blip r:embed="rId5">
            <a:alphaModFix/>
          </a:blip>
          <a:srcRect/>
          <a:stretch/>
        </p:blipFill>
        <p:spPr>
          <a:xfrm>
            <a:off x="-1" y="4444388"/>
            <a:ext cx="9144001" cy="7315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4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26"/>
        <p:cNvGrpSpPr/>
        <p:nvPr/>
      </p:nvGrpSpPr>
      <p:grpSpPr>
        <a:xfrm>
          <a:off x="0" y="0"/>
          <a:ext cx="0" cy="0"/>
          <a:chOff x="0" y="0"/>
          <a:chExt cx="0" cy="0"/>
        </a:xfrm>
      </p:grpSpPr>
      <p:sp>
        <p:nvSpPr>
          <p:cNvPr id="527" name="Google Shape;527;p78"/>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28" name="Google Shape;528;p78"/>
          <p:cNvPicPr preferRelativeResize="0">
            <a:picLocks noGrp="1"/>
          </p:cNvPicPr>
          <p:nvPr>
            <p:ph type="body" idx="1"/>
          </p:nvPr>
        </p:nvPicPr>
        <p:blipFill rotWithShape="1">
          <a:blip r:embed="rId3">
            <a:alphaModFix/>
          </a:blip>
          <a:srcRect t="4251" r="1"/>
          <a:stretch/>
        </p:blipFill>
        <p:spPr>
          <a:xfrm>
            <a:off x="15" y="8"/>
            <a:ext cx="9143577" cy="5143492"/>
          </a:xfrm>
          <a:prstGeom prst="rect">
            <a:avLst/>
          </a:prstGeom>
          <a:noFill/>
          <a:ln>
            <a:noFill/>
          </a:ln>
        </p:spPr>
      </p:pic>
      <p:sp>
        <p:nvSpPr>
          <p:cNvPr id="529" name="Google Shape;529;p78"/>
          <p:cNvSpPr/>
          <p:nvPr/>
        </p:nvSpPr>
        <p:spPr>
          <a:xfrm rot="-5400000">
            <a:off x="692944" y="-692944"/>
            <a:ext cx="5143500" cy="6529387"/>
          </a:xfrm>
          <a:prstGeom prst="rect">
            <a:avLst/>
          </a:prstGeom>
          <a:gradFill>
            <a:gsLst>
              <a:gs pos="0">
                <a:schemeClr val="dk1"/>
              </a:gs>
              <a:gs pos="31000">
                <a:srgbClr val="000000">
                  <a:alpha val="69803"/>
                </a:srgbClr>
              </a:gs>
              <a:gs pos="100000">
                <a:srgbClr val="000000">
                  <a:alpha val="0"/>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0" name="Google Shape;530;p78"/>
          <p:cNvSpPr txBox="1">
            <a:spLocks noGrp="1"/>
          </p:cNvSpPr>
          <p:nvPr>
            <p:ph type="title"/>
          </p:nvPr>
        </p:nvSpPr>
        <p:spPr>
          <a:xfrm>
            <a:off x="571500" y="1142999"/>
            <a:ext cx="4000500" cy="2651264"/>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5600"/>
              <a:buFont typeface="Impact"/>
              <a:buNone/>
            </a:pPr>
            <a:r>
              <a:rPr lang="en" sz="5600">
                <a:solidFill>
                  <a:srgbClr val="FFFFFF"/>
                </a:solidFill>
              </a:rPr>
              <a:t>Introduction</a:t>
            </a:r>
            <a:endParaRPr sz="1100"/>
          </a:p>
        </p:txBody>
      </p:sp>
      <p:pic>
        <p:nvPicPr>
          <p:cNvPr id="531" name="Google Shape;531;p78"/>
          <p:cNvPicPr preferRelativeResize="0"/>
          <p:nvPr/>
        </p:nvPicPr>
        <p:blipFill rotWithShape="1">
          <a:blip r:embed="rId4">
            <a:alphaModFix/>
          </a:blip>
          <a:srcRect/>
          <a:stretch/>
        </p:blipFill>
        <p:spPr>
          <a:xfrm>
            <a:off x="-1" y="4444388"/>
            <a:ext cx="9144001" cy="73158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5"/>
        <p:cNvGrpSpPr/>
        <p:nvPr/>
      </p:nvGrpSpPr>
      <p:grpSpPr>
        <a:xfrm>
          <a:off x="0" y="0"/>
          <a:ext cx="0" cy="0"/>
          <a:chOff x="0" y="0"/>
          <a:chExt cx="0" cy="0"/>
        </a:xfrm>
      </p:grpSpPr>
      <p:sp>
        <p:nvSpPr>
          <p:cNvPr id="536" name="Google Shape;536;p79"/>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7" name="Google Shape;537;p79"/>
          <p:cNvSpPr txBox="1">
            <a:spLocks noGrp="1"/>
          </p:cNvSpPr>
          <p:nvPr>
            <p:ph type="title"/>
          </p:nvPr>
        </p:nvSpPr>
        <p:spPr>
          <a:xfrm>
            <a:off x="5714642" y="664369"/>
            <a:ext cx="2857501" cy="1426368"/>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3300"/>
              <a:buFont typeface="Impact"/>
              <a:buNone/>
            </a:pPr>
            <a:r>
              <a:rPr lang="en" sz="1100"/>
              <a:t>What is Python Lib</a:t>
            </a:r>
            <a:endParaRPr sz="1100"/>
          </a:p>
        </p:txBody>
      </p:sp>
      <p:pic>
        <p:nvPicPr>
          <p:cNvPr id="538" name="Google Shape;538;p79" descr="A picture containing text, indoor, screen&#10;&#10;Description automatically generated"/>
          <p:cNvPicPr preferRelativeResize="0"/>
          <p:nvPr/>
        </p:nvPicPr>
        <p:blipFill rotWithShape="1">
          <a:blip r:embed="rId3">
            <a:alphaModFix/>
          </a:blip>
          <a:srcRect l="21285" r="16034" b="-1"/>
          <a:stretch/>
        </p:blipFill>
        <p:spPr>
          <a:xfrm>
            <a:off x="978874" y="571500"/>
            <a:ext cx="3756537" cy="4000500"/>
          </a:xfrm>
          <a:prstGeom prst="rect">
            <a:avLst/>
          </a:prstGeom>
          <a:noFill/>
          <a:ln>
            <a:noFill/>
          </a:ln>
        </p:spPr>
      </p:pic>
      <p:sp>
        <p:nvSpPr>
          <p:cNvPr id="539" name="Google Shape;539;p79"/>
          <p:cNvSpPr txBox="1">
            <a:spLocks noGrp="1"/>
          </p:cNvSpPr>
          <p:nvPr>
            <p:ph type="body" idx="1"/>
          </p:nvPr>
        </p:nvSpPr>
        <p:spPr>
          <a:xfrm>
            <a:off x="5714643" y="2285999"/>
            <a:ext cx="2857500" cy="2286001"/>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lt1"/>
              </a:buClr>
              <a:buSzPts val="2100"/>
              <a:buChar char="•"/>
            </a:pPr>
            <a:r>
              <a:rPr lang="en" sz="1100"/>
              <a:t>A </a:t>
            </a:r>
            <a:r>
              <a:rPr lang="en" sz="1100" b="1"/>
              <a:t>Python library</a:t>
            </a:r>
            <a:r>
              <a:rPr lang="en" sz="1100"/>
              <a:t> is a reusable chunk of code that you may want to include in your programs/ projects.</a:t>
            </a:r>
            <a:endParaRPr sz="1100"/>
          </a:p>
        </p:txBody>
      </p:sp>
      <p:pic>
        <p:nvPicPr>
          <p:cNvPr id="540" name="Google Shape;540;p79"/>
          <p:cNvPicPr preferRelativeResize="0"/>
          <p:nvPr/>
        </p:nvPicPr>
        <p:blipFill rotWithShape="1">
          <a:blip r:embed="rId4">
            <a:alphaModFix/>
          </a:blip>
          <a:srcRect/>
          <a:stretch/>
        </p:blipFill>
        <p:spPr>
          <a:xfrm>
            <a:off x="-1" y="4444388"/>
            <a:ext cx="9144001" cy="73158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4"/>
        <p:cNvGrpSpPr/>
        <p:nvPr/>
      </p:nvGrpSpPr>
      <p:grpSpPr>
        <a:xfrm>
          <a:off x="0" y="0"/>
          <a:ext cx="0" cy="0"/>
          <a:chOff x="0" y="0"/>
          <a:chExt cx="0" cy="0"/>
        </a:xfrm>
      </p:grpSpPr>
      <p:sp>
        <p:nvSpPr>
          <p:cNvPr id="545" name="Google Shape;545;p80"/>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6" name="Google Shape;546;p80"/>
          <p:cNvSpPr txBox="1">
            <a:spLocks noGrp="1"/>
          </p:cNvSpPr>
          <p:nvPr>
            <p:ph type="title"/>
          </p:nvPr>
        </p:nvSpPr>
        <p:spPr>
          <a:xfrm>
            <a:off x="571500" y="3263491"/>
            <a:ext cx="2964656" cy="1537109"/>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lt1"/>
              </a:buClr>
              <a:buSzPts val="3300"/>
              <a:buFont typeface="Impact"/>
              <a:buNone/>
            </a:pPr>
            <a:r>
              <a:rPr lang="en" sz="1100"/>
              <a:t>Games</a:t>
            </a:r>
            <a:endParaRPr sz="1100"/>
          </a:p>
        </p:txBody>
      </p:sp>
      <p:pic>
        <p:nvPicPr>
          <p:cNvPr id="547" name="Google Shape;547;p80"/>
          <p:cNvPicPr preferRelativeResize="0"/>
          <p:nvPr/>
        </p:nvPicPr>
        <p:blipFill rotWithShape="1">
          <a:blip r:embed="rId3">
            <a:alphaModFix/>
          </a:blip>
          <a:srcRect t="42537" r="1" b="1746"/>
          <a:stretch/>
        </p:blipFill>
        <p:spPr>
          <a:xfrm>
            <a:off x="357" y="-25330"/>
            <a:ext cx="9143643" cy="2865708"/>
          </a:xfrm>
          <a:custGeom>
            <a:avLst/>
            <a:gdLst/>
            <a:ahLst/>
            <a:cxnLst/>
            <a:rect l="l" t="t" r="r" b="b"/>
            <a:pathLst>
              <a:path w="12191524" h="3820944" extrusionOk="0">
                <a:moveTo>
                  <a:pt x="0" y="0"/>
                </a:moveTo>
                <a:lnTo>
                  <a:pt x="12191524" y="0"/>
                </a:lnTo>
                <a:lnTo>
                  <a:pt x="12191524" y="999522"/>
                </a:lnTo>
                <a:lnTo>
                  <a:pt x="12191524" y="1442807"/>
                </a:lnTo>
                <a:lnTo>
                  <a:pt x="12122577" y="1473667"/>
                </a:lnTo>
                <a:cubicBezTo>
                  <a:pt x="12109137" y="1479237"/>
                  <a:pt x="12094348" y="1482309"/>
                  <a:pt x="12082252" y="1489797"/>
                </a:cubicBezTo>
                <a:cubicBezTo>
                  <a:pt x="12026558" y="1523980"/>
                  <a:pt x="11972595" y="1560851"/>
                  <a:pt x="11916137" y="1593691"/>
                </a:cubicBezTo>
                <a:cubicBezTo>
                  <a:pt x="11857951" y="1627681"/>
                  <a:pt x="11805909" y="1667816"/>
                  <a:pt x="11765771" y="1722164"/>
                </a:cubicBezTo>
                <a:cubicBezTo>
                  <a:pt x="11728516" y="1772670"/>
                  <a:pt x="11692413" y="1823942"/>
                  <a:pt x="11655351" y="1874640"/>
                </a:cubicBezTo>
                <a:cubicBezTo>
                  <a:pt x="11645941" y="1887507"/>
                  <a:pt x="11637298" y="1902679"/>
                  <a:pt x="11624432" y="1910938"/>
                </a:cubicBezTo>
                <a:cubicBezTo>
                  <a:pt x="11597739" y="1928220"/>
                  <a:pt x="11568548" y="1942239"/>
                  <a:pt x="11539935" y="1956449"/>
                </a:cubicBezTo>
                <a:cubicBezTo>
                  <a:pt x="11515354" y="1968548"/>
                  <a:pt x="11489237" y="1977572"/>
                  <a:pt x="11465234" y="1990631"/>
                </a:cubicBezTo>
                <a:cubicBezTo>
                  <a:pt x="11446031" y="2001003"/>
                  <a:pt x="11428938" y="2015406"/>
                  <a:pt x="11411078" y="2028464"/>
                </a:cubicBezTo>
                <a:cubicBezTo>
                  <a:pt x="11395523" y="2039793"/>
                  <a:pt x="11378432" y="2049587"/>
                  <a:pt x="11365374" y="2063224"/>
                </a:cubicBezTo>
                <a:cubicBezTo>
                  <a:pt x="11333494" y="2096253"/>
                  <a:pt x="11301423" y="2128708"/>
                  <a:pt x="11261864" y="2153097"/>
                </a:cubicBezTo>
                <a:cubicBezTo>
                  <a:pt x="11222880" y="2177292"/>
                  <a:pt x="11186009" y="2204371"/>
                  <a:pt x="11147219" y="2228952"/>
                </a:cubicBezTo>
                <a:cubicBezTo>
                  <a:pt x="11109194" y="2252957"/>
                  <a:pt x="11074820" y="2279264"/>
                  <a:pt x="11055040" y="2321898"/>
                </a:cubicBezTo>
                <a:cubicBezTo>
                  <a:pt x="11046207" y="2340716"/>
                  <a:pt x="11033723" y="2361265"/>
                  <a:pt x="11017016" y="2372212"/>
                </a:cubicBezTo>
                <a:cubicBezTo>
                  <a:pt x="10993203" y="2387766"/>
                  <a:pt x="10963054" y="2393336"/>
                  <a:pt x="10937127" y="2406587"/>
                </a:cubicBezTo>
                <a:cubicBezTo>
                  <a:pt x="10906594" y="2422142"/>
                  <a:pt x="10871260" y="2435584"/>
                  <a:pt x="10850520" y="2460357"/>
                </a:cubicBezTo>
                <a:cubicBezTo>
                  <a:pt x="10832083" y="2482442"/>
                  <a:pt x="10813456" y="2499725"/>
                  <a:pt x="10789065" y="2513743"/>
                </a:cubicBezTo>
                <a:cubicBezTo>
                  <a:pt x="10771977" y="2523538"/>
                  <a:pt x="10759302" y="2541396"/>
                  <a:pt x="10741635" y="2549463"/>
                </a:cubicBezTo>
                <a:cubicBezTo>
                  <a:pt x="10718398" y="2560217"/>
                  <a:pt x="10694970" y="2568667"/>
                  <a:pt x="10674613" y="2585374"/>
                </a:cubicBezTo>
                <a:cubicBezTo>
                  <a:pt x="10653488" y="2602657"/>
                  <a:pt x="10629485" y="2616291"/>
                  <a:pt x="10607400" y="2632424"/>
                </a:cubicBezTo>
                <a:cubicBezTo>
                  <a:pt x="10595686" y="2641064"/>
                  <a:pt x="10586083" y="2652395"/>
                  <a:pt x="10574755" y="2661421"/>
                </a:cubicBezTo>
                <a:cubicBezTo>
                  <a:pt x="10554014" y="2677936"/>
                  <a:pt x="10532889" y="2694066"/>
                  <a:pt x="10511572" y="2709621"/>
                </a:cubicBezTo>
                <a:cubicBezTo>
                  <a:pt x="10490258" y="2725177"/>
                  <a:pt x="10469901" y="2743228"/>
                  <a:pt x="10446472" y="2754559"/>
                </a:cubicBezTo>
                <a:cubicBezTo>
                  <a:pt x="10406530" y="2773763"/>
                  <a:pt x="10362937" y="2785286"/>
                  <a:pt x="10324143" y="2806024"/>
                </a:cubicBezTo>
                <a:cubicBezTo>
                  <a:pt x="10284778" y="2827147"/>
                  <a:pt x="10247712" y="2853650"/>
                  <a:pt x="10212763" y="2881687"/>
                </a:cubicBezTo>
                <a:cubicBezTo>
                  <a:pt x="10185110" y="2903772"/>
                  <a:pt x="10159185" y="2925665"/>
                  <a:pt x="10124423" y="2936993"/>
                </a:cubicBezTo>
                <a:cubicBezTo>
                  <a:pt x="10105029" y="2943332"/>
                  <a:pt x="10084674" y="2957158"/>
                  <a:pt x="10072957" y="2973291"/>
                </a:cubicBezTo>
                <a:cubicBezTo>
                  <a:pt x="10047608" y="3008432"/>
                  <a:pt x="10015155" y="3033205"/>
                  <a:pt x="9978476" y="3054330"/>
                </a:cubicBezTo>
                <a:cubicBezTo>
                  <a:pt x="9929506" y="3082751"/>
                  <a:pt x="9881112" y="3111748"/>
                  <a:pt x="9831950" y="3139593"/>
                </a:cubicBezTo>
                <a:cubicBezTo>
                  <a:pt x="9802955" y="3156110"/>
                  <a:pt x="9774150" y="3173585"/>
                  <a:pt x="9743420" y="3185683"/>
                </a:cubicBezTo>
                <a:cubicBezTo>
                  <a:pt x="9680626" y="3210648"/>
                  <a:pt x="9616293" y="3231963"/>
                  <a:pt x="9552921" y="3255202"/>
                </a:cubicBezTo>
                <a:cubicBezTo>
                  <a:pt x="9532180" y="3262690"/>
                  <a:pt x="9512591" y="3273445"/>
                  <a:pt x="9491467" y="3279975"/>
                </a:cubicBezTo>
                <a:cubicBezTo>
                  <a:pt x="9468614" y="3287079"/>
                  <a:pt x="9444037" y="3289191"/>
                  <a:pt x="9421184" y="3296297"/>
                </a:cubicBezTo>
                <a:cubicBezTo>
                  <a:pt x="9383158" y="3308010"/>
                  <a:pt x="9346287" y="3322991"/>
                  <a:pt x="9308263" y="3334897"/>
                </a:cubicBezTo>
                <a:cubicBezTo>
                  <a:pt x="9234905" y="3357750"/>
                  <a:pt x="9161354" y="3379643"/>
                  <a:pt x="9087805" y="3401342"/>
                </a:cubicBezTo>
                <a:cubicBezTo>
                  <a:pt x="9072058" y="3405952"/>
                  <a:pt x="9054966" y="3406528"/>
                  <a:pt x="9039413" y="3411520"/>
                </a:cubicBezTo>
                <a:cubicBezTo>
                  <a:pt x="8998123" y="3424963"/>
                  <a:pt x="8957026" y="3439557"/>
                  <a:pt x="8916122" y="3454344"/>
                </a:cubicBezTo>
                <a:cubicBezTo>
                  <a:pt x="8891351" y="3463370"/>
                  <a:pt x="8867152" y="3474508"/>
                  <a:pt x="8842189" y="3483149"/>
                </a:cubicBezTo>
                <a:cubicBezTo>
                  <a:pt x="8822216" y="3490063"/>
                  <a:pt x="8801668" y="3495439"/>
                  <a:pt x="8780927" y="3499665"/>
                </a:cubicBezTo>
                <a:cubicBezTo>
                  <a:pt x="8763068" y="3503316"/>
                  <a:pt x="8744441" y="3502930"/>
                  <a:pt x="8726773" y="3507348"/>
                </a:cubicBezTo>
                <a:cubicBezTo>
                  <a:pt x="8678955" y="3519252"/>
                  <a:pt x="8631715" y="3532697"/>
                  <a:pt x="8584281" y="3545369"/>
                </a:cubicBezTo>
                <a:cubicBezTo>
                  <a:pt x="8565270" y="3550363"/>
                  <a:pt x="8545874" y="3554014"/>
                  <a:pt x="8527437" y="3560350"/>
                </a:cubicBezTo>
                <a:cubicBezTo>
                  <a:pt x="8478083" y="3577056"/>
                  <a:pt x="8429499" y="3596067"/>
                  <a:pt x="8379953" y="3611816"/>
                </a:cubicBezTo>
                <a:cubicBezTo>
                  <a:pt x="8338858" y="3624874"/>
                  <a:pt x="8296608" y="3634283"/>
                  <a:pt x="8254935" y="3645805"/>
                </a:cubicBezTo>
                <a:cubicBezTo>
                  <a:pt x="8237268" y="3650799"/>
                  <a:pt x="8220369" y="3657906"/>
                  <a:pt x="8202705" y="3662128"/>
                </a:cubicBezTo>
                <a:cubicBezTo>
                  <a:pt x="8163143" y="3671732"/>
                  <a:pt x="8123007" y="3679796"/>
                  <a:pt x="8083256" y="3689399"/>
                </a:cubicBezTo>
                <a:cubicBezTo>
                  <a:pt x="8060593" y="3694967"/>
                  <a:pt x="8038702" y="3704953"/>
                  <a:pt x="8015657" y="3708604"/>
                </a:cubicBezTo>
                <a:cubicBezTo>
                  <a:pt x="7960927" y="3717244"/>
                  <a:pt x="7905813" y="3723388"/>
                  <a:pt x="7850697" y="3730302"/>
                </a:cubicBezTo>
                <a:cubicBezTo>
                  <a:pt x="7793857" y="3737407"/>
                  <a:pt x="7737204" y="3744897"/>
                  <a:pt x="7680358" y="3751233"/>
                </a:cubicBezTo>
                <a:cubicBezTo>
                  <a:pt x="7649249" y="3754499"/>
                  <a:pt x="7617946" y="3755075"/>
                  <a:pt x="7586836" y="3758148"/>
                </a:cubicBezTo>
                <a:cubicBezTo>
                  <a:pt x="7559567" y="3760838"/>
                  <a:pt x="7532490" y="3765830"/>
                  <a:pt x="7505221" y="3769096"/>
                </a:cubicBezTo>
                <a:cubicBezTo>
                  <a:pt x="7481600" y="3771782"/>
                  <a:pt x="7457787" y="3773318"/>
                  <a:pt x="7434167" y="3776008"/>
                </a:cubicBezTo>
                <a:cubicBezTo>
                  <a:pt x="7396337" y="3780424"/>
                  <a:pt x="7358696" y="3785419"/>
                  <a:pt x="7321059" y="3790027"/>
                </a:cubicBezTo>
                <a:cubicBezTo>
                  <a:pt x="7305312" y="3791755"/>
                  <a:pt x="7288795" y="3796555"/>
                  <a:pt x="7274008" y="3793677"/>
                </a:cubicBezTo>
                <a:cubicBezTo>
                  <a:pt x="7236753" y="3786377"/>
                  <a:pt x="7200073" y="3788491"/>
                  <a:pt x="7163010" y="3793483"/>
                </a:cubicBezTo>
                <a:cubicBezTo>
                  <a:pt x="7150336" y="3795213"/>
                  <a:pt x="7136701" y="3794827"/>
                  <a:pt x="7124411" y="3791563"/>
                </a:cubicBezTo>
                <a:cubicBezTo>
                  <a:pt x="7099253" y="3785033"/>
                  <a:pt x="7074865" y="3775814"/>
                  <a:pt x="7050092" y="3767750"/>
                </a:cubicBezTo>
                <a:cubicBezTo>
                  <a:pt x="7047401" y="3766790"/>
                  <a:pt x="7044138" y="3766598"/>
                  <a:pt x="7041259" y="3766022"/>
                </a:cubicBezTo>
                <a:cubicBezTo>
                  <a:pt x="7024935" y="3762756"/>
                  <a:pt x="7008806" y="3759492"/>
                  <a:pt x="6992479" y="3756611"/>
                </a:cubicBezTo>
                <a:cubicBezTo>
                  <a:pt x="6983647" y="3755075"/>
                  <a:pt x="6974621" y="3754883"/>
                  <a:pt x="6965786" y="3753539"/>
                </a:cubicBezTo>
                <a:cubicBezTo>
                  <a:pt x="6931605" y="3748161"/>
                  <a:pt x="6893965" y="3757188"/>
                  <a:pt x="6864390" y="3733953"/>
                </a:cubicBezTo>
                <a:cubicBezTo>
                  <a:pt x="6845188" y="3718972"/>
                  <a:pt x="6826559" y="3722430"/>
                  <a:pt x="6806012" y="3724734"/>
                </a:cubicBezTo>
                <a:cubicBezTo>
                  <a:pt x="6790457" y="3726462"/>
                  <a:pt x="6774517" y="3725884"/>
                  <a:pt x="6758771" y="3726078"/>
                </a:cubicBezTo>
                <a:cubicBezTo>
                  <a:pt x="6731118" y="3726652"/>
                  <a:pt x="6703464" y="3726846"/>
                  <a:pt x="6675809" y="3727806"/>
                </a:cubicBezTo>
                <a:cubicBezTo>
                  <a:pt x="6666975" y="3728190"/>
                  <a:pt x="6657953" y="3732993"/>
                  <a:pt x="6649308" y="3732225"/>
                </a:cubicBezTo>
                <a:cubicBezTo>
                  <a:pt x="6609365" y="3728574"/>
                  <a:pt x="6569421" y="3722812"/>
                  <a:pt x="6529475" y="3719548"/>
                </a:cubicBezTo>
                <a:cubicBezTo>
                  <a:pt x="6506816" y="3717630"/>
                  <a:pt x="6483579" y="3721276"/>
                  <a:pt x="6461111" y="3718588"/>
                </a:cubicBezTo>
                <a:cubicBezTo>
                  <a:pt x="6435188" y="3715516"/>
                  <a:pt x="6409839" y="3707644"/>
                  <a:pt x="6384104" y="3702841"/>
                </a:cubicBezTo>
                <a:cubicBezTo>
                  <a:pt x="6377000" y="3701497"/>
                  <a:pt x="6369125" y="3703225"/>
                  <a:pt x="6361637" y="3703609"/>
                </a:cubicBezTo>
                <a:cubicBezTo>
                  <a:pt x="6353187" y="3703993"/>
                  <a:pt x="6344928" y="3704761"/>
                  <a:pt x="6336480" y="3704953"/>
                </a:cubicBezTo>
                <a:cubicBezTo>
                  <a:pt x="6310745" y="3705339"/>
                  <a:pt x="6285014" y="3704761"/>
                  <a:pt x="6259279" y="3706108"/>
                </a:cubicBezTo>
                <a:cubicBezTo>
                  <a:pt x="6243533" y="3706876"/>
                  <a:pt x="6227020" y="3714748"/>
                  <a:pt x="6212421" y="3711868"/>
                </a:cubicBezTo>
                <a:cubicBezTo>
                  <a:pt x="6182658" y="3706298"/>
                  <a:pt x="6152891" y="3718780"/>
                  <a:pt x="6123127" y="3708412"/>
                </a:cubicBezTo>
                <a:cubicBezTo>
                  <a:pt x="6113907" y="3705339"/>
                  <a:pt x="6101232" y="3713020"/>
                  <a:pt x="6090095" y="3713404"/>
                </a:cubicBezTo>
                <a:cubicBezTo>
                  <a:pt x="6062249" y="3714364"/>
                  <a:pt x="6034404" y="3714172"/>
                  <a:pt x="6006559" y="3713980"/>
                </a:cubicBezTo>
                <a:cubicBezTo>
                  <a:pt x="5981594" y="3713788"/>
                  <a:pt x="5955667" y="3716476"/>
                  <a:pt x="5931664" y="3711100"/>
                </a:cubicBezTo>
                <a:cubicBezTo>
                  <a:pt x="5906505" y="3705339"/>
                  <a:pt x="5883846" y="3706108"/>
                  <a:pt x="5859457" y="3712636"/>
                </a:cubicBezTo>
                <a:cubicBezTo>
                  <a:pt x="5842749" y="3717052"/>
                  <a:pt x="5825082" y="3717630"/>
                  <a:pt x="5807800" y="3718972"/>
                </a:cubicBezTo>
                <a:cubicBezTo>
                  <a:pt x="5789173" y="3720508"/>
                  <a:pt x="5768624" y="3716476"/>
                  <a:pt x="5751725" y="3722812"/>
                </a:cubicBezTo>
                <a:cubicBezTo>
                  <a:pt x="5701409" y="3741633"/>
                  <a:pt x="5649751" y="3745665"/>
                  <a:pt x="5597135" y="3745665"/>
                </a:cubicBezTo>
                <a:cubicBezTo>
                  <a:pt x="5587530" y="3745665"/>
                  <a:pt x="5577737" y="3742979"/>
                  <a:pt x="5568522" y="3740097"/>
                </a:cubicBezTo>
                <a:cubicBezTo>
                  <a:pt x="5514748" y="3722812"/>
                  <a:pt x="5460785" y="3724348"/>
                  <a:pt x="5406055" y="3734911"/>
                </a:cubicBezTo>
                <a:cubicBezTo>
                  <a:pt x="5394725" y="3737217"/>
                  <a:pt x="5382052" y="3737601"/>
                  <a:pt x="5370722" y="3735297"/>
                </a:cubicBezTo>
                <a:cubicBezTo>
                  <a:pt x="5338843" y="3728574"/>
                  <a:pt x="5307923" y="3717436"/>
                  <a:pt x="5275854" y="3712636"/>
                </a:cubicBezTo>
                <a:cubicBezTo>
                  <a:pt x="5222853" y="3704761"/>
                  <a:pt x="5176956" y="3731262"/>
                  <a:pt x="5129523" y="3748547"/>
                </a:cubicBezTo>
                <a:cubicBezTo>
                  <a:pt x="5084393" y="3764870"/>
                  <a:pt x="5045986" y="3801741"/>
                  <a:pt x="4992598" y="3793483"/>
                </a:cubicBezTo>
                <a:cubicBezTo>
                  <a:pt x="4987223" y="3792715"/>
                  <a:pt x="4981269" y="3797899"/>
                  <a:pt x="4975315" y="3799245"/>
                </a:cubicBezTo>
                <a:cubicBezTo>
                  <a:pt x="4958992" y="3802893"/>
                  <a:pt x="4942670" y="3807309"/>
                  <a:pt x="4926153" y="3809040"/>
                </a:cubicBezTo>
                <a:cubicBezTo>
                  <a:pt x="4905990" y="3811344"/>
                  <a:pt x="4885441" y="3810576"/>
                  <a:pt x="4865279" y="3812496"/>
                </a:cubicBezTo>
                <a:cubicBezTo>
                  <a:pt x="4839352" y="3814800"/>
                  <a:pt x="4813813" y="3820944"/>
                  <a:pt x="4788077" y="3820944"/>
                </a:cubicBezTo>
                <a:cubicBezTo>
                  <a:pt x="4767337" y="3820944"/>
                  <a:pt x="4746790" y="3813840"/>
                  <a:pt x="4726243" y="3810382"/>
                </a:cubicBezTo>
                <a:cubicBezTo>
                  <a:pt x="4697244" y="3805581"/>
                  <a:pt x="4665364" y="3806925"/>
                  <a:pt x="4639824" y="3794635"/>
                </a:cubicBezTo>
                <a:cubicBezTo>
                  <a:pt x="4612556" y="3781576"/>
                  <a:pt x="4586629" y="3775624"/>
                  <a:pt x="4558401" y="3779656"/>
                </a:cubicBezTo>
                <a:cubicBezTo>
                  <a:pt x="4548990" y="3781000"/>
                  <a:pt x="4536892" y="3789067"/>
                  <a:pt x="4532667" y="3797323"/>
                </a:cubicBezTo>
                <a:cubicBezTo>
                  <a:pt x="4523257" y="3815760"/>
                  <a:pt x="4510393" y="3819026"/>
                  <a:pt x="4492916" y="3812686"/>
                </a:cubicBezTo>
                <a:cubicBezTo>
                  <a:pt x="4477745" y="3807309"/>
                  <a:pt x="4459117" y="3804621"/>
                  <a:pt x="4448748" y="3794251"/>
                </a:cubicBezTo>
                <a:cubicBezTo>
                  <a:pt x="4419365" y="3764870"/>
                  <a:pt x="4381917" y="3763910"/>
                  <a:pt x="4345430" y="3756037"/>
                </a:cubicBezTo>
                <a:cubicBezTo>
                  <a:pt x="4323158" y="3751233"/>
                  <a:pt x="4302414" y="3751043"/>
                  <a:pt x="4280138" y="3754307"/>
                </a:cubicBezTo>
                <a:cubicBezTo>
                  <a:pt x="4231745" y="3761606"/>
                  <a:pt x="4184696" y="3751233"/>
                  <a:pt x="4138222" y="3737985"/>
                </a:cubicBezTo>
                <a:cubicBezTo>
                  <a:pt x="4107495" y="3729150"/>
                  <a:pt x="4076002" y="3723774"/>
                  <a:pt x="4045468" y="3714748"/>
                </a:cubicBezTo>
                <a:cubicBezTo>
                  <a:pt x="4022615" y="3707836"/>
                  <a:pt x="3999765" y="3699577"/>
                  <a:pt x="3978834" y="3688439"/>
                </a:cubicBezTo>
                <a:cubicBezTo>
                  <a:pt x="3948489" y="3672114"/>
                  <a:pt x="3921990" y="3647533"/>
                  <a:pt x="3883388" y="3654063"/>
                </a:cubicBezTo>
                <a:cubicBezTo>
                  <a:pt x="3849397" y="3659824"/>
                  <a:pt x="3818673" y="3647727"/>
                  <a:pt x="3787562" y="3636205"/>
                </a:cubicBezTo>
                <a:cubicBezTo>
                  <a:pt x="3764709" y="3627754"/>
                  <a:pt x="3741860" y="3619112"/>
                  <a:pt x="3718236" y="3613736"/>
                </a:cubicBezTo>
                <a:cubicBezTo>
                  <a:pt x="3690198" y="3607398"/>
                  <a:pt x="3658511" y="3610088"/>
                  <a:pt x="3633546" y="3598371"/>
                </a:cubicBezTo>
                <a:cubicBezTo>
                  <a:pt x="3607429" y="3586081"/>
                  <a:pt x="3585730" y="3594339"/>
                  <a:pt x="3562493" y="3597797"/>
                </a:cubicBezTo>
                <a:cubicBezTo>
                  <a:pt x="3525430" y="3603173"/>
                  <a:pt x="3488557" y="3613160"/>
                  <a:pt x="3451111" y="3600485"/>
                </a:cubicBezTo>
                <a:cubicBezTo>
                  <a:pt x="3405599" y="3585123"/>
                  <a:pt x="3360470" y="3568608"/>
                  <a:pt x="3314766" y="3554014"/>
                </a:cubicBezTo>
                <a:cubicBezTo>
                  <a:pt x="3297095" y="3548441"/>
                  <a:pt x="3278088" y="3546137"/>
                  <a:pt x="3259650" y="3543641"/>
                </a:cubicBezTo>
                <a:cubicBezTo>
                  <a:pt x="3242177" y="3541529"/>
                  <a:pt x="3221244" y="3546905"/>
                  <a:pt x="3207800" y="3538841"/>
                </a:cubicBezTo>
                <a:cubicBezTo>
                  <a:pt x="3173232" y="3518102"/>
                  <a:pt x="3137707" y="3507924"/>
                  <a:pt x="3097761" y="3507924"/>
                </a:cubicBezTo>
                <a:cubicBezTo>
                  <a:pt x="3082781" y="3507924"/>
                  <a:pt x="3068186" y="3499281"/>
                  <a:pt x="3053018" y="3497743"/>
                </a:cubicBezTo>
                <a:cubicBezTo>
                  <a:pt x="3032275" y="3495825"/>
                  <a:pt x="3008462" y="3490639"/>
                  <a:pt x="2990411" y="3497937"/>
                </a:cubicBezTo>
                <a:cubicBezTo>
                  <a:pt x="2947971" y="3515220"/>
                  <a:pt x="2913598" y="3500817"/>
                  <a:pt x="2876535" y="3483727"/>
                </a:cubicBezTo>
                <a:cubicBezTo>
                  <a:pt x="2840045" y="3466826"/>
                  <a:pt x="2801638" y="3453386"/>
                  <a:pt x="2762848" y="3442245"/>
                </a:cubicBezTo>
                <a:cubicBezTo>
                  <a:pt x="2748254" y="3438213"/>
                  <a:pt x="2730779" y="3444935"/>
                  <a:pt x="2714647" y="3446277"/>
                </a:cubicBezTo>
                <a:cubicBezTo>
                  <a:pt x="2708884" y="3446663"/>
                  <a:pt x="2702546" y="3447239"/>
                  <a:pt x="2697364" y="3445319"/>
                </a:cubicBezTo>
                <a:cubicBezTo>
                  <a:pt x="2647242" y="3426883"/>
                  <a:pt x="2596350" y="3412864"/>
                  <a:pt x="2542006" y="3422464"/>
                </a:cubicBezTo>
                <a:cubicBezTo>
                  <a:pt x="2537013" y="3423426"/>
                  <a:pt x="2531443" y="3421314"/>
                  <a:pt x="2526449" y="3419970"/>
                </a:cubicBezTo>
                <a:cubicBezTo>
                  <a:pt x="2502060" y="3413056"/>
                  <a:pt x="2478247" y="3402110"/>
                  <a:pt x="2453476" y="3399614"/>
                </a:cubicBezTo>
                <a:cubicBezTo>
                  <a:pt x="2392408" y="3393469"/>
                  <a:pt x="2330957" y="3390971"/>
                  <a:pt x="2269501" y="3386939"/>
                </a:cubicBezTo>
                <a:cubicBezTo>
                  <a:pt x="2265661" y="3386747"/>
                  <a:pt x="2261629" y="3386747"/>
                  <a:pt x="2258173" y="3385403"/>
                </a:cubicBezTo>
                <a:cubicBezTo>
                  <a:pt x="2235512" y="3377145"/>
                  <a:pt x="2215733" y="3379835"/>
                  <a:pt x="2196526" y="3395579"/>
                </a:cubicBezTo>
                <a:cubicBezTo>
                  <a:pt x="2188078" y="3402494"/>
                  <a:pt x="2176555" y="3406142"/>
                  <a:pt x="2165995" y="3409984"/>
                </a:cubicBezTo>
                <a:cubicBezTo>
                  <a:pt x="2150438" y="3415746"/>
                  <a:pt x="2134500" y="3421314"/>
                  <a:pt x="2118369" y="3424963"/>
                </a:cubicBezTo>
                <a:cubicBezTo>
                  <a:pt x="2102428" y="3428419"/>
                  <a:pt x="2085338" y="3433219"/>
                  <a:pt x="2069975" y="3430533"/>
                </a:cubicBezTo>
                <a:cubicBezTo>
                  <a:pt x="2042322" y="3425731"/>
                  <a:pt x="2016011" y="3414978"/>
                  <a:pt x="1988742" y="3407870"/>
                </a:cubicBezTo>
                <a:cubicBezTo>
                  <a:pt x="1979334" y="3405374"/>
                  <a:pt x="1968961" y="3405760"/>
                  <a:pt x="1959169" y="3405566"/>
                </a:cubicBezTo>
                <a:cubicBezTo>
                  <a:pt x="1936700" y="3404992"/>
                  <a:pt x="1913655" y="3410560"/>
                  <a:pt x="1893300" y="3394621"/>
                </a:cubicBezTo>
                <a:cubicBezTo>
                  <a:pt x="1874482" y="3379643"/>
                  <a:pt x="1855467" y="3384057"/>
                  <a:pt x="1835688" y="3395389"/>
                </a:cubicBezTo>
                <a:cubicBezTo>
                  <a:pt x="1821477" y="3403456"/>
                  <a:pt x="1805349" y="3409792"/>
                  <a:pt x="1789408" y="3412864"/>
                </a:cubicBezTo>
                <a:cubicBezTo>
                  <a:pt x="1767515" y="3417088"/>
                  <a:pt x="1745815" y="3418818"/>
                  <a:pt x="1722194" y="3416320"/>
                </a:cubicBezTo>
                <a:cubicBezTo>
                  <a:pt x="1705487" y="3414592"/>
                  <a:pt x="1691850" y="3413824"/>
                  <a:pt x="1678792" y="3403646"/>
                </a:cubicBezTo>
                <a:cubicBezTo>
                  <a:pt x="1676682" y="3402110"/>
                  <a:pt x="1672842" y="3401726"/>
                  <a:pt x="1669960" y="3401920"/>
                </a:cubicBezTo>
                <a:cubicBezTo>
                  <a:pt x="1632128" y="3405184"/>
                  <a:pt x="1594681" y="3403456"/>
                  <a:pt x="1556465" y="3401150"/>
                </a:cubicBezTo>
                <a:cubicBezTo>
                  <a:pt x="1507881" y="3398077"/>
                  <a:pt x="1456797" y="3407102"/>
                  <a:pt x="1414742" y="3439365"/>
                </a:cubicBezTo>
                <a:cubicBezTo>
                  <a:pt x="1408597" y="3444167"/>
                  <a:pt x="1399379" y="3446277"/>
                  <a:pt x="1391313" y="3447431"/>
                </a:cubicBezTo>
                <a:cubicBezTo>
                  <a:pt x="1353289" y="3452424"/>
                  <a:pt x="1315074" y="3455882"/>
                  <a:pt x="1277050" y="3461450"/>
                </a:cubicBezTo>
                <a:cubicBezTo>
                  <a:pt x="1256309" y="3464522"/>
                  <a:pt x="1234609" y="3467212"/>
                  <a:pt x="1215792" y="3475661"/>
                </a:cubicBezTo>
                <a:cubicBezTo>
                  <a:pt x="1197357" y="3483917"/>
                  <a:pt x="1182567" y="3493711"/>
                  <a:pt x="1171622" y="3476429"/>
                </a:cubicBezTo>
                <a:cubicBezTo>
                  <a:pt x="1152035" y="3485647"/>
                  <a:pt x="1134940" y="3493329"/>
                  <a:pt x="1118238" y="3501586"/>
                </a:cubicBezTo>
                <a:cubicBezTo>
                  <a:pt x="1112090" y="3504658"/>
                  <a:pt x="1106906" y="3509652"/>
                  <a:pt x="1100759" y="3512532"/>
                </a:cubicBezTo>
                <a:cubicBezTo>
                  <a:pt x="1094229" y="3515606"/>
                  <a:pt x="1086933" y="3517524"/>
                  <a:pt x="1079829" y="3519060"/>
                </a:cubicBezTo>
                <a:cubicBezTo>
                  <a:pt x="1048141" y="3525974"/>
                  <a:pt x="1016454" y="3532311"/>
                  <a:pt x="984963" y="3539801"/>
                </a:cubicBezTo>
                <a:cubicBezTo>
                  <a:pt x="978814" y="3541337"/>
                  <a:pt x="973630" y="3547483"/>
                  <a:pt x="968060" y="3551515"/>
                </a:cubicBezTo>
                <a:cubicBezTo>
                  <a:pt x="964412" y="3554204"/>
                  <a:pt x="960764" y="3558236"/>
                  <a:pt x="956730" y="3558814"/>
                </a:cubicBezTo>
                <a:cubicBezTo>
                  <a:pt x="926004" y="3563422"/>
                  <a:pt x="895471" y="3568800"/>
                  <a:pt x="864554" y="3571104"/>
                </a:cubicBezTo>
                <a:cubicBezTo>
                  <a:pt x="838629" y="3573022"/>
                  <a:pt x="813662" y="3572448"/>
                  <a:pt x="806942" y="3605862"/>
                </a:cubicBezTo>
                <a:cubicBezTo>
                  <a:pt x="805790" y="3611624"/>
                  <a:pt x="797532" y="3617770"/>
                  <a:pt x="791197" y="3620648"/>
                </a:cubicBezTo>
                <a:cubicBezTo>
                  <a:pt x="773144" y="3628906"/>
                  <a:pt x="753938" y="3634475"/>
                  <a:pt x="736079" y="3642925"/>
                </a:cubicBezTo>
                <a:cubicBezTo>
                  <a:pt x="677509" y="3671154"/>
                  <a:pt x="616250" y="3689015"/>
                  <a:pt x="550764" y="3685751"/>
                </a:cubicBezTo>
                <a:cubicBezTo>
                  <a:pt x="530409" y="3684791"/>
                  <a:pt x="510628" y="3674418"/>
                  <a:pt x="497762" y="3670578"/>
                </a:cubicBezTo>
                <a:cubicBezTo>
                  <a:pt x="460700" y="3685751"/>
                  <a:pt x="429589" y="3700345"/>
                  <a:pt x="397134" y="3711290"/>
                </a:cubicBezTo>
                <a:cubicBezTo>
                  <a:pt x="368521" y="3721084"/>
                  <a:pt x="338562" y="3727230"/>
                  <a:pt x="309178" y="3734335"/>
                </a:cubicBezTo>
                <a:cubicBezTo>
                  <a:pt x="298424" y="3737025"/>
                  <a:pt x="287479" y="3738561"/>
                  <a:pt x="276533" y="3739905"/>
                </a:cubicBezTo>
                <a:cubicBezTo>
                  <a:pt x="242352" y="3744129"/>
                  <a:pt x="206632" y="3733953"/>
                  <a:pt x="173219" y="3750083"/>
                </a:cubicBezTo>
                <a:cubicBezTo>
                  <a:pt x="155742" y="3758534"/>
                  <a:pt x="138458" y="3768710"/>
                  <a:pt x="120023" y="3773128"/>
                </a:cubicBezTo>
                <a:cubicBezTo>
                  <a:pt x="100244" y="3777928"/>
                  <a:pt x="80895" y="3785419"/>
                  <a:pt x="61139" y="3790771"/>
                </a:cubicBezTo>
                <a:lnTo>
                  <a:pt x="0" y="3795581"/>
                </a:lnTo>
                <a:lnTo>
                  <a:pt x="0" y="3082393"/>
                </a:lnTo>
                <a:close/>
              </a:path>
            </a:pathLst>
          </a:custGeom>
          <a:noFill/>
          <a:ln>
            <a:noFill/>
          </a:ln>
          <a:effectLst>
            <a:outerShdw blurRad="381000" dist="152400" dir="5400000" algn="t" rotWithShape="0">
              <a:srgbClr val="000000">
                <a:alpha val="9803"/>
              </a:srgbClr>
            </a:outerShdw>
          </a:effectLst>
        </p:spPr>
      </p:pic>
      <p:sp>
        <p:nvSpPr>
          <p:cNvPr id="548" name="Google Shape;548;p80"/>
          <p:cNvSpPr/>
          <p:nvPr/>
        </p:nvSpPr>
        <p:spPr>
          <a:xfrm>
            <a:off x="357" y="724310"/>
            <a:ext cx="9143643" cy="2116067"/>
          </a:xfrm>
          <a:custGeom>
            <a:avLst/>
            <a:gdLst/>
            <a:ahLst/>
            <a:cxnLst/>
            <a:rect l="l" t="t" r="r" b="b"/>
            <a:pathLst>
              <a:path w="6095524" h="1410656" extrusionOk="0">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9" name="Google Shape;549;p80"/>
          <p:cNvSpPr/>
          <p:nvPr/>
        </p:nvSpPr>
        <p:spPr>
          <a:xfrm>
            <a:off x="357" y="724310"/>
            <a:ext cx="9143643" cy="2116067"/>
          </a:xfrm>
          <a:custGeom>
            <a:avLst/>
            <a:gdLst/>
            <a:ahLst/>
            <a:cxnLst/>
            <a:rect l="l" t="t" r="r" b="b"/>
            <a:pathLst>
              <a:path w="6095524" h="1410656" extrusionOk="0">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rotWithShape="1">
            <a:blip r:embed="rId4">
              <a:alphaModFix amt="57000"/>
            </a:blip>
            <a:tile tx="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0" name="Google Shape;550;p80"/>
          <p:cNvSpPr txBox="1">
            <a:spLocks noGrp="1"/>
          </p:cNvSpPr>
          <p:nvPr>
            <p:ph type="body" idx="1"/>
          </p:nvPr>
        </p:nvSpPr>
        <p:spPr>
          <a:xfrm>
            <a:off x="4000500" y="3263491"/>
            <a:ext cx="3586163" cy="1308509"/>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lt1"/>
              </a:buClr>
              <a:buSzPts val="2100"/>
              <a:buChar char="•"/>
            </a:pPr>
            <a:r>
              <a:rPr lang="en" sz="1100"/>
              <a:t>freegames</a:t>
            </a:r>
            <a:endParaRPr sz="1100"/>
          </a:p>
          <a:p>
            <a:pPr marL="177800" lvl="0" indent="-171450" algn="l" rtl="0">
              <a:lnSpc>
                <a:spcPct val="90000"/>
              </a:lnSpc>
              <a:spcBef>
                <a:spcPts val="800"/>
              </a:spcBef>
              <a:spcAft>
                <a:spcPts val="0"/>
              </a:spcAft>
              <a:buClr>
                <a:schemeClr val="lt1"/>
              </a:buClr>
              <a:buSzPts val="2100"/>
              <a:buChar char="•"/>
            </a:pPr>
            <a:r>
              <a:rPr lang="en" sz="1100"/>
              <a:t>chess</a:t>
            </a:r>
            <a:endParaRPr sz="1100"/>
          </a:p>
        </p:txBody>
      </p:sp>
      <p:pic>
        <p:nvPicPr>
          <p:cNvPr id="551" name="Google Shape;551;p80"/>
          <p:cNvPicPr preferRelativeResize="0"/>
          <p:nvPr/>
        </p:nvPicPr>
        <p:blipFill rotWithShape="1">
          <a:blip r:embed="rId5">
            <a:alphaModFix/>
          </a:blip>
          <a:srcRect/>
          <a:stretch/>
        </p:blipFill>
        <p:spPr>
          <a:xfrm>
            <a:off x="-1" y="4444388"/>
            <a:ext cx="9144001" cy="73158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81"/>
          <p:cNvPicPr preferRelativeResize="0">
            <a:picLocks noGrp="1"/>
          </p:cNvPicPr>
          <p:nvPr>
            <p:ph type="body" idx="1"/>
          </p:nvPr>
        </p:nvPicPr>
        <p:blipFill rotWithShape="1">
          <a:blip r:embed="rId3">
            <a:alphaModFix/>
          </a:blip>
          <a:srcRect/>
          <a:stretch/>
        </p:blipFill>
        <p:spPr>
          <a:xfrm>
            <a:off x="440228" y="476468"/>
            <a:ext cx="4961050" cy="1834674"/>
          </a:xfrm>
          <a:prstGeom prst="rect">
            <a:avLst/>
          </a:prstGeom>
          <a:noFill/>
          <a:ln>
            <a:noFill/>
          </a:ln>
        </p:spPr>
      </p:pic>
      <p:pic>
        <p:nvPicPr>
          <p:cNvPr id="557" name="Google Shape;557;p81"/>
          <p:cNvPicPr preferRelativeResize="0"/>
          <p:nvPr/>
        </p:nvPicPr>
        <p:blipFill rotWithShape="1">
          <a:blip r:embed="rId4">
            <a:alphaModFix/>
          </a:blip>
          <a:srcRect/>
          <a:stretch/>
        </p:blipFill>
        <p:spPr>
          <a:xfrm>
            <a:off x="506812" y="2311142"/>
            <a:ext cx="3654597" cy="2628275"/>
          </a:xfrm>
          <a:prstGeom prst="rect">
            <a:avLst/>
          </a:prstGeom>
          <a:noFill/>
          <a:ln>
            <a:noFill/>
          </a:ln>
        </p:spPr>
      </p:pic>
      <p:pic>
        <p:nvPicPr>
          <p:cNvPr id="558" name="Google Shape;558;p81"/>
          <p:cNvPicPr preferRelativeResize="0"/>
          <p:nvPr/>
        </p:nvPicPr>
        <p:blipFill rotWithShape="1">
          <a:blip r:embed="rId5">
            <a:alphaModFix/>
          </a:blip>
          <a:srcRect r="9404" b="18825"/>
          <a:stretch/>
        </p:blipFill>
        <p:spPr>
          <a:xfrm>
            <a:off x="5401278" y="1707946"/>
            <a:ext cx="3302494" cy="2959086"/>
          </a:xfrm>
          <a:prstGeom prst="rect">
            <a:avLst/>
          </a:prstGeom>
          <a:noFill/>
          <a:ln>
            <a:noFill/>
          </a:ln>
        </p:spPr>
      </p:pic>
      <p:pic>
        <p:nvPicPr>
          <p:cNvPr id="559" name="Google Shape;559;p81"/>
          <p:cNvPicPr preferRelativeResize="0"/>
          <p:nvPr/>
        </p:nvPicPr>
        <p:blipFill rotWithShape="1">
          <a:blip r:embed="rId6">
            <a:alphaModFix/>
          </a:blip>
          <a:srcRect/>
          <a:stretch/>
        </p:blipFill>
        <p:spPr>
          <a:xfrm>
            <a:off x="-1" y="4411916"/>
            <a:ext cx="9144001" cy="73158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82"/>
          <p:cNvPicPr preferRelativeResize="0">
            <a:picLocks noGrp="1"/>
          </p:cNvPicPr>
          <p:nvPr>
            <p:ph type="body" idx="1"/>
          </p:nvPr>
        </p:nvPicPr>
        <p:blipFill rotWithShape="1">
          <a:blip r:embed="rId3">
            <a:alphaModFix/>
          </a:blip>
          <a:srcRect/>
          <a:stretch/>
        </p:blipFill>
        <p:spPr>
          <a:xfrm>
            <a:off x="4423854" y="334790"/>
            <a:ext cx="4583257" cy="1771804"/>
          </a:xfrm>
          <a:prstGeom prst="rect">
            <a:avLst/>
          </a:prstGeom>
          <a:noFill/>
          <a:ln>
            <a:noFill/>
          </a:ln>
        </p:spPr>
      </p:pic>
      <p:pic>
        <p:nvPicPr>
          <p:cNvPr id="565" name="Google Shape;565;p82"/>
          <p:cNvPicPr preferRelativeResize="0"/>
          <p:nvPr/>
        </p:nvPicPr>
        <p:blipFill rotWithShape="1">
          <a:blip r:embed="rId4">
            <a:alphaModFix/>
          </a:blip>
          <a:srcRect/>
          <a:stretch/>
        </p:blipFill>
        <p:spPr>
          <a:xfrm>
            <a:off x="272917" y="526002"/>
            <a:ext cx="3931215" cy="3963975"/>
          </a:xfrm>
          <a:prstGeom prst="rect">
            <a:avLst/>
          </a:prstGeom>
          <a:noFill/>
          <a:ln>
            <a:noFill/>
          </a:ln>
        </p:spPr>
      </p:pic>
      <p:pic>
        <p:nvPicPr>
          <p:cNvPr id="566" name="Google Shape;566;p82"/>
          <p:cNvPicPr preferRelativeResize="0"/>
          <p:nvPr/>
        </p:nvPicPr>
        <p:blipFill rotWithShape="1">
          <a:blip r:embed="rId5">
            <a:alphaModFix/>
          </a:blip>
          <a:srcRect/>
          <a:stretch/>
        </p:blipFill>
        <p:spPr>
          <a:xfrm>
            <a:off x="4679682" y="2357021"/>
            <a:ext cx="3796412" cy="2135482"/>
          </a:xfrm>
          <a:prstGeom prst="rect">
            <a:avLst/>
          </a:prstGeom>
          <a:noFill/>
          <a:ln>
            <a:noFill/>
          </a:ln>
        </p:spPr>
      </p:pic>
      <p:pic>
        <p:nvPicPr>
          <p:cNvPr id="567" name="Google Shape;567;p82"/>
          <p:cNvPicPr preferRelativeResize="0"/>
          <p:nvPr/>
        </p:nvPicPr>
        <p:blipFill rotWithShape="1">
          <a:blip r:embed="rId6">
            <a:alphaModFix/>
          </a:blip>
          <a:srcRect/>
          <a:stretch/>
        </p:blipFill>
        <p:spPr>
          <a:xfrm>
            <a:off x="-1" y="4444388"/>
            <a:ext cx="9144001" cy="7315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1"/>
        <p:cNvGrpSpPr/>
        <p:nvPr/>
      </p:nvGrpSpPr>
      <p:grpSpPr>
        <a:xfrm>
          <a:off x="0" y="0"/>
          <a:ext cx="0" cy="0"/>
          <a:chOff x="0" y="0"/>
          <a:chExt cx="0" cy="0"/>
        </a:xfrm>
      </p:grpSpPr>
      <p:sp>
        <p:nvSpPr>
          <p:cNvPr id="572" name="Google Shape;572;p83"/>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3" name="Google Shape;573;p83"/>
          <p:cNvSpPr txBox="1">
            <a:spLocks noGrp="1"/>
          </p:cNvSpPr>
          <p:nvPr>
            <p:ph type="title"/>
          </p:nvPr>
        </p:nvSpPr>
        <p:spPr>
          <a:xfrm>
            <a:off x="571500" y="796529"/>
            <a:ext cx="2214563" cy="2113078"/>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4100"/>
              <a:buFont typeface="Impact"/>
              <a:buNone/>
            </a:pPr>
            <a:r>
              <a:rPr lang="en" sz="4100"/>
              <a:t>Design</a:t>
            </a:r>
            <a:endParaRPr sz="1100"/>
          </a:p>
        </p:txBody>
      </p:sp>
      <p:sp>
        <p:nvSpPr>
          <p:cNvPr id="574" name="Google Shape;574;p83"/>
          <p:cNvSpPr txBox="1">
            <a:spLocks noGrp="1"/>
          </p:cNvSpPr>
          <p:nvPr>
            <p:ph type="body" idx="1"/>
          </p:nvPr>
        </p:nvSpPr>
        <p:spPr>
          <a:xfrm>
            <a:off x="571499" y="3015503"/>
            <a:ext cx="2214562" cy="1331468"/>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lt1"/>
              </a:buClr>
              <a:buSzPts val="1500"/>
              <a:buChar char="•"/>
            </a:pPr>
            <a:r>
              <a:rPr lang="en" sz="1500"/>
              <a:t>Turtle</a:t>
            </a:r>
            <a:endParaRPr sz="1500"/>
          </a:p>
        </p:txBody>
      </p:sp>
      <p:pic>
        <p:nvPicPr>
          <p:cNvPr id="575" name="Google Shape;575;p83" descr="A picture containing fireworks, outdoor object, outdoor, dark&#10;&#10;Description automatically generated"/>
          <p:cNvPicPr preferRelativeResize="0"/>
          <p:nvPr/>
        </p:nvPicPr>
        <p:blipFill rotWithShape="1">
          <a:blip r:embed="rId3">
            <a:alphaModFix/>
          </a:blip>
          <a:srcRect r="768" b="2"/>
          <a:stretch/>
        </p:blipFill>
        <p:spPr>
          <a:xfrm>
            <a:off x="3174372" y="8"/>
            <a:ext cx="5969629" cy="5143494"/>
          </a:xfrm>
          <a:custGeom>
            <a:avLst/>
            <a:gdLst/>
            <a:ahLst/>
            <a:cxnLst/>
            <a:rect l="l" t="t" r="r" b="b"/>
            <a:pathLst>
              <a:path w="7959505" h="6858002" extrusionOk="0">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576" name="Google Shape;576;p83"/>
          <p:cNvGrpSpPr/>
          <p:nvPr/>
        </p:nvGrpSpPr>
        <p:grpSpPr>
          <a:xfrm>
            <a:off x="3058713" y="0"/>
            <a:ext cx="656037" cy="5143501"/>
            <a:chOff x="7620000" y="0"/>
            <a:chExt cx="874716" cy="6858001"/>
          </a:xfrm>
        </p:grpSpPr>
        <p:sp>
          <p:nvSpPr>
            <p:cNvPr id="577" name="Google Shape;577;p83"/>
            <p:cNvSpPr/>
            <p:nvPr/>
          </p:nvSpPr>
          <p:spPr>
            <a:xfrm rot="5400000">
              <a:off x="4628357"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8" name="Google Shape;578;p83"/>
            <p:cNvSpPr/>
            <p:nvPr/>
          </p:nvSpPr>
          <p:spPr>
            <a:xfrm rot="5400000">
              <a:off x="4628357"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tx="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579" name="Google Shape;579;p83"/>
          <p:cNvPicPr preferRelativeResize="0"/>
          <p:nvPr/>
        </p:nvPicPr>
        <p:blipFill rotWithShape="1">
          <a:blip r:embed="rId5">
            <a:alphaModFix/>
          </a:blip>
          <a:srcRect/>
          <a:stretch/>
        </p:blipFill>
        <p:spPr>
          <a:xfrm>
            <a:off x="-1" y="4444388"/>
            <a:ext cx="9144001" cy="731584"/>
          </a:xfrm>
          <a:prstGeom prst="rect">
            <a:avLst/>
          </a:prstGeom>
          <a:noFill/>
          <a:ln>
            <a:noFill/>
          </a:ln>
        </p:spPr>
      </p:pic>
      <p:pic>
        <p:nvPicPr>
          <p:cNvPr id="580" name="Google Shape;580;p83"/>
          <p:cNvPicPr preferRelativeResize="0"/>
          <p:nvPr/>
        </p:nvPicPr>
        <p:blipFill rotWithShape="1">
          <a:blip r:embed="rId6">
            <a:alphaModFix/>
          </a:blip>
          <a:srcRect/>
          <a:stretch/>
        </p:blipFill>
        <p:spPr>
          <a:xfrm>
            <a:off x="4049401" y="1424588"/>
            <a:ext cx="4463175" cy="22943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8"/>
          <p:cNvSpPr txBox="1">
            <a:spLocks noGrp="1"/>
          </p:cNvSpPr>
          <p:nvPr>
            <p:ph type="ctrTitle"/>
          </p:nvPr>
        </p:nvSpPr>
        <p:spPr>
          <a:xfrm>
            <a:off x="406400" y="129117"/>
            <a:ext cx="6156193" cy="700616"/>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DEFINING A FUNCTION</a:t>
            </a:r>
            <a:endParaRPr sz="2700" b="1">
              <a:latin typeface="Balthazar"/>
              <a:ea typeface="Balthazar"/>
              <a:cs typeface="Balthazar"/>
              <a:sym typeface="Balthazar"/>
            </a:endParaRPr>
          </a:p>
        </p:txBody>
      </p:sp>
      <p:sp>
        <p:nvSpPr>
          <p:cNvPr id="311" name="Google Shape;311;p48"/>
          <p:cNvSpPr txBox="1">
            <a:spLocks noGrp="1"/>
          </p:cNvSpPr>
          <p:nvPr>
            <p:ph type="subTitle" idx="1"/>
          </p:nvPr>
        </p:nvSpPr>
        <p:spPr>
          <a:xfrm>
            <a:off x="406400" y="1354667"/>
            <a:ext cx="7079059" cy="2874434"/>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cap="none">
                <a:solidFill>
                  <a:schemeClr val="dk1"/>
                </a:solidFill>
                <a:latin typeface="Cambria"/>
                <a:ea typeface="Cambria"/>
                <a:cs typeface="Cambria"/>
                <a:sym typeface="Cambria"/>
              </a:rPr>
              <a:t>You can define a functions to provide the required functionality.</a:t>
            </a:r>
            <a:endParaRPr sz="1100"/>
          </a:p>
          <a:p>
            <a:pPr marL="254000" lvl="0" indent="-254000" algn="l" rtl="0">
              <a:spcBef>
                <a:spcPts val="800"/>
              </a:spcBef>
              <a:spcAft>
                <a:spcPts val="0"/>
              </a:spcAft>
              <a:buClr>
                <a:schemeClr val="dk1"/>
              </a:buClr>
              <a:buSzPts val="1200"/>
              <a:buFont typeface="Arial"/>
              <a:buChar char="•"/>
            </a:pPr>
            <a:r>
              <a:rPr lang="en" sz="1100" u="sng" cap="none">
                <a:solidFill>
                  <a:schemeClr val="dk1"/>
                </a:solidFill>
                <a:latin typeface="Cambria"/>
                <a:ea typeface="Cambria"/>
                <a:cs typeface="Cambria"/>
                <a:sym typeface="Cambria"/>
              </a:rPr>
              <a:t>Rules to define a function in python:</a:t>
            </a:r>
            <a:endParaRPr sz="1100"/>
          </a:p>
          <a:p>
            <a:pPr marL="254000" lvl="0" indent="-254000" algn="l" rtl="0">
              <a:spcBef>
                <a:spcPts val="800"/>
              </a:spcBef>
              <a:spcAft>
                <a:spcPts val="0"/>
              </a:spcAft>
              <a:buClr>
                <a:schemeClr val="dk1"/>
              </a:buClr>
              <a:buSzPts val="1200"/>
              <a:buFont typeface="Noto Sans Symbols"/>
              <a:buChar char="▪"/>
            </a:pPr>
            <a:r>
              <a:rPr lang="en" sz="1100" cap="none">
                <a:solidFill>
                  <a:schemeClr val="dk1"/>
                </a:solidFill>
                <a:latin typeface="Cambria"/>
                <a:ea typeface="Cambria"/>
                <a:cs typeface="Cambria"/>
                <a:sym typeface="Cambria"/>
              </a:rPr>
              <a:t> Function blocks begin with the keyword def followed by the function name and parantheses (())</a:t>
            </a:r>
            <a:endParaRPr sz="1100"/>
          </a:p>
          <a:p>
            <a:pPr marL="254000" lvl="0" indent="-254000" algn="l" rtl="0">
              <a:spcBef>
                <a:spcPts val="800"/>
              </a:spcBef>
              <a:spcAft>
                <a:spcPts val="0"/>
              </a:spcAft>
              <a:buClr>
                <a:schemeClr val="dk1"/>
              </a:buClr>
              <a:buSzPts val="1200"/>
              <a:buFont typeface="Noto Sans Symbols"/>
              <a:buChar char="▪"/>
            </a:pPr>
            <a:r>
              <a:rPr lang="en" sz="1100" cap="none">
                <a:solidFill>
                  <a:schemeClr val="dk1"/>
                </a:solidFill>
                <a:latin typeface="Cambria"/>
                <a:ea typeface="Cambria"/>
                <a:cs typeface="Cambria"/>
                <a:sym typeface="Cambria"/>
              </a:rPr>
              <a:t>Any Input parameters or arguments should be placed within these parantheses. You can also define parameters inside these paratheses.</a:t>
            </a:r>
            <a:endParaRPr sz="1100"/>
          </a:p>
          <a:p>
            <a:pPr marL="254000" lvl="0" indent="-254000" algn="l" rtl="0">
              <a:spcBef>
                <a:spcPts val="800"/>
              </a:spcBef>
              <a:spcAft>
                <a:spcPts val="0"/>
              </a:spcAft>
              <a:buClr>
                <a:schemeClr val="dk1"/>
              </a:buClr>
              <a:buSzPts val="1200"/>
              <a:buFont typeface="Noto Sans Symbols"/>
              <a:buChar char="▪"/>
            </a:pPr>
            <a:r>
              <a:rPr lang="en" sz="1100" cap="none">
                <a:solidFill>
                  <a:schemeClr val="dk1"/>
                </a:solidFill>
                <a:latin typeface="Cambria"/>
                <a:ea typeface="Cambria"/>
                <a:cs typeface="Cambria"/>
                <a:sym typeface="Cambria"/>
              </a:rPr>
              <a:t>The first statement of a function can be an optional statement-the documentation string of the function.(Docstring)</a:t>
            </a:r>
            <a:endParaRPr sz="1100"/>
          </a:p>
          <a:p>
            <a:pPr marL="254000" lvl="0" indent="-254000" algn="l" rtl="0">
              <a:spcBef>
                <a:spcPts val="800"/>
              </a:spcBef>
              <a:spcAft>
                <a:spcPts val="0"/>
              </a:spcAft>
              <a:buClr>
                <a:schemeClr val="dk1"/>
              </a:buClr>
              <a:buSzPts val="1200"/>
              <a:buFont typeface="Noto Sans Symbols"/>
              <a:buChar char="▪"/>
            </a:pPr>
            <a:r>
              <a:rPr lang="en" sz="1100" cap="none">
                <a:solidFill>
                  <a:schemeClr val="dk1"/>
                </a:solidFill>
                <a:latin typeface="Cambria"/>
                <a:ea typeface="Cambria"/>
                <a:cs typeface="Cambria"/>
                <a:sym typeface="Cambria"/>
              </a:rPr>
              <a:t>The code block within every element within every function starts with a colon(:) and is indented.</a:t>
            </a:r>
            <a:endParaRPr sz="1100"/>
          </a:p>
          <a:p>
            <a:pPr marL="254000" lvl="0" indent="-177800" algn="l" rtl="0">
              <a:spcBef>
                <a:spcPts val="800"/>
              </a:spcBef>
              <a:spcAft>
                <a:spcPts val="0"/>
              </a:spcAft>
              <a:buClr>
                <a:schemeClr val="dk1"/>
              </a:buClr>
              <a:buSzPts val="1200"/>
              <a:buFont typeface="Noto Sans Symbols"/>
              <a:buNone/>
            </a:pPr>
            <a:endParaRPr sz="1100" cap="none">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84"/>
          <p:cNvPicPr preferRelativeResize="0"/>
          <p:nvPr/>
        </p:nvPicPr>
        <p:blipFill rotWithShape="1">
          <a:blip r:embed="rId3">
            <a:alphaModFix/>
          </a:blip>
          <a:srcRect/>
          <a:stretch/>
        </p:blipFill>
        <p:spPr>
          <a:xfrm>
            <a:off x="2893219" y="1357313"/>
            <a:ext cx="6250781" cy="3786188"/>
          </a:xfrm>
          <a:prstGeom prst="rect">
            <a:avLst/>
          </a:prstGeom>
          <a:noFill/>
          <a:ln>
            <a:noFill/>
          </a:ln>
        </p:spPr>
      </p:pic>
      <p:pic>
        <p:nvPicPr>
          <p:cNvPr id="586" name="Google Shape;586;p84"/>
          <p:cNvPicPr preferRelativeResize="0">
            <a:picLocks noGrp="1"/>
          </p:cNvPicPr>
          <p:nvPr>
            <p:ph type="body" idx="1"/>
          </p:nvPr>
        </p:nvPicPr>
        <p:blipFill rotWithShape="1">
          <a:blip r:embed="rId4">
            <a:alphaModFix/>
          </a:blip>
          <a:srcRect/>
          <a:stretch/>
        </p:blipFill>
        <p:spPr>
          <a:xfrm>
            <a:off x="272888" y="200357"/>
            <a:ext cx="4869603" cy="2200466"/>
          </a:xfrm>
          <a:prstGeom prst="rect">
            <a:avLst/>
          </a:prstGeom>
          <a:noFill/>
          <a:ln>
            <a:noFill/>
          </a:ln>
        </p:spPr>
      </p:pic>
      <p:pic>
        <p:nvPicPr>
          <p:cNvPr id="587" name="Google Shape;587;p84"/>
          <p:cNvPicPr preferRelativeResize="0"/>
          <p:nvPr/>
        </p:nvPicPr>
        <p:blipFill rotWithShape="1">
          <a:blip r:embed="rId5">
            <a:alphaModFix/>
          </a:blip>
          <a:srcRect/>
          <a:stretch/>
        </p:blipFill>
        <p:spPr>
          <a:xfrm>
            <a:off x="358159" y="2571750"/>
            <a:ext cx="3590185" cy="2255833"/>
          </a:xfrm>
          <a:prstGeom prst="rect">
            <a:avLst/>
          </a:prstGeom>
          <a:noFill/>
          <a:ln>
            <a:noFill/>
          </a:ln>
        </p:spPr>
      </p:pic>
      <p:pic>
        <p:nvPicPr>
          <p:cNvPr id="588" name="Google Shape;588;p84"/>
          <p:cNvPicPr preferRelativeResize="0"/>
          <p:nvPr/>
        </p:nvPicPr>
        <p:blipFill rotWithShape="1">
          <a:blip r:embed="rId6">
            <a:alphaModFix/>
          </a:blip>
          <a:srcRect/>
          <a:stretch/>
        </p:blipFill>
        <p:spPr>
          <a:xfrm>
            <a:off x="-1" y="4444388"/>
            <a:ext cx="9144001" cy="73158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92"/>
        <p:cNvGrpSpPr/>
        <p:nvPr/>
      </p:nvGrpSpPr>
      <p:grpSpPr>
        <a:xfrm>
          <a:off x="0" y="0"/>
          <a:ext cx="0" cy="0"/>
          <a:chOff x="0" y="0"/>
          <a:chExt cx="0" cy="0"/>
        </a:xfrm>
      </p:grpSpPr>
      <p:sp>
        <p:nvSpPr>
          <p:cNvPr id="593" name="Google Shape;593;p85"/>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94" name="Google Shape;594;p85" descr="Diagram&#10;&#10;Description automatically generated"/>
          <p:cNvPicPr preferRelativeResize="0">
            <a:picLocks noGrp="1"/>
          </p:cNvPicPr>
          <p:nvPr>
            <p:ph type="body" idx="1"/>
          </p:nvPr>
        </p:nvPicPr>
        <p:blipFill rotWithShape="1">
          <a:blip r:embed="rId3">
            <a:alphaModFix/>
          </a:blip>
          <a:srcRect t="13723" r="1" b="2939"/>
          <a:stretch/>
        </p:blipFill>
        <p:spPr>
          <a:xfrm>
            <a:off x="15" y="8"/>
            <a:ext cx="9143577" cy="5143492"/>
          </a:xfrm>
          <a:prstGeom prst="rect">
            <a:avLst/>
          </a:prstGeom>
          <a:noFill/>
          <a:ln>
            <a:noFill/>
          </a:ln>
        </p:spPr>
      </p:pic>
      <p:sp>
        <p:nvSpPr>
          <p:cNvPr id="595" name="Google Shape;595;p85"/>
          <p:cNvSpPr/>
          <p:nvPr/>
        </p:nvSpPr>
        <p:spPr>
          <a:xfrm rot="-5400000">
            <a:off x="692944" y="-692944"/>
            <a:ext cx="5143500" cy="6529387"/>
          </a:xfrm>
          <a:prstGeom prst="rect">
            <a:avLst/>
          </a:prstGeom>
          <a:gradFill>
            <a:gsLst>
              <a:gs pos="0">
                <a:schemeClr val="dk1"/>
              </a:gs>
              <a:gs pos="31000">
                <a:srgbClr val="000000">
                  <a:alpha val="69803"/>
                </a:srgbClr>
              </a:gs>
              <a:gs pos="100000">
                <a:srgbClr val="000000">
                  <a:alpha val="0"/>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6" name="Google Shape;596;p85"/>
          <p:cNvSpPr txBox="1">
            <a:spLocks noGrp="1"/>
          </p:cNvSpPr>
          <p:nvPr>
            <p:ph type="title"/>
          </p:nvPr>
        </p:nvSpPr>
        <p:spPr>
          <a:xfrm>
            <a:off x="571500" y="1142999"/>
            <a:ext cx="4000500" cy="2651264"/>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6000"/>
              <a:buFont typeface="Impact"/>
              <a:buNone/>
            </a:pPr>
            <a:r>
              <a:rPr lang="en" sz="6000">
                <a:solidFill>
                  <a:srgbClr val="FFFFFF"/>
                </a:solidFill>
              </a:rPr>
              <a:t>NLP</a:t>
            </a:r>
            <a:endParaRPr sz="1100"/>
          </a:p>
        </p:txBody>
      </p:sp>
      <p:pic>
        <p:nvPicPr>
          <p:cNvPr id="597" name="Google Shape;597;p85"/>
          <p:cNvPicPr preferRelativeResize="0"/>
          <p:nvPr/>
        </p:nvPicPr>
        <p:blipFill rotWithShape="1">
          <a:blip r:embed="rId4">
            <a:alphaModFix/>
          </a:blip>
          <a:srcRect/>
          <a:stretch/>
        </p:blipFill>
        <p:spPr>
          <a:xfrm>
            <a:off x="-1" y="4444388"/>
            <a:ext cx="9144001" cy="7315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86"/>
          <p:cNvPicPr preferRelativeResize="0">
            <a:picLocks noGrp="1"/>
          </p:cNvPicPr>
          <p:nvPr>
            <p:ph type="body" idx="1"/>
          </p:nvPr>
        </p:nvPicPr>
        <p:blipFill rotWithShape="1">
          <a:blip r:embed="rId3">
            <a:alphaModFix/>
          </a:blip>
          <a:srcRect/>
          <a:stretch/>
        </p:blipFill>
        <p:spPr>
          <a:xfrm>
            <a:off x="217425" y="217768"/>
            <a:ext cx="4530693" cy="2665256"/>
          </a:xfrm>
          <a:prstGeom prst="rect">
            <a:avLst/>
          </a:prstGeom>
          <a:noFill/>
          <a:ln>
            <a:noFill/>
          </a:ln>
        </p:spPr>
      </p:pic>
      <p:pic>
        <p:nvPicPr>
          <p:cNvPr id="603" name="Google Shape;603;p86"/>
          <p:cNvPicPr preferRelativeResize="0"/>
          <p:nvPr/>
        </p:nvPicPr>
        <p:blipFill rotWithShape="1">
          <a:blip r:embed="rId4">
            <a:alphaModFix/>
          </a:blip>
          <a:srcRect/>
          <a:stretch/>
        </p:blipFill>
        <p:spPr>
          <a:xfrm>
            <a:off x="4902690" y="446500"/>
            <a:ext cx="3979869" cy="2125250"/>
          </a:xfrm>
          <a:prstGeom prst="rect">
            <a:avLst/>
          </a:prstGeom>
          <a:noFill/>
          <a:ln>
            <a:noFill/>
          </a:ln>
        </p:spPr>
      </p:pic>
      <p:pic>
        <p:nvPicPr>
          <p:cNvPr id="604" name="Google Shape;604;p86"/>
          <p:cNvPicPr preferRelativeResize="0"/>
          <p:nvPr/>
        </p:nvPicPr>
        <p:blipFill rotWithShape="1">
          <a:blip r:embed="rId5">
            <a:alphaModFix/>
          </a:blip>
          <a:srcRect r="33857"/>
          <a:stretch/>
        </p:blipFill>
        <p:spPr>
          <a:xfrm>
            <a:off x="396127" y="3021434"/>
            <a:ext cx="8486432" cy="1598310"/>
          </a:xfrm>
          <a:prstGeom prst="rect">
            <a:avLst/>
          </a:prstGeom>
          <a:noFill/>
          <a:ln>
            <a:noFill/>
          </a:ln>
        </p:spPr>
      </p:pic>
      <p:pic>
        <p:nvPicPr>
          <p:cNvPr id="605" name="Google Shape;605;p86"/>
          <p:cNvPicPr preferRelativeResize="0"/>
          <p:nvPr/>
        </p:nvPicPr>
        <p:blipFill rotWithShape="1">
          <a:blip r:embed="rId6">
            <a:alphaModFix/>
          </a:blip>
          <a:srcRect/>
          <a:stretch/>
        </p:blipFill>
        <p:spPr>
          <a:xfrm>
            <a:off x="-1" y="4444388"/>
            <a:ext cx="9144001" cy="73158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87"/>
          <p:cNvPicPr preferRelativeResize="0">
            <a:picLocks noGrp="1"/>
          </p:cNvPicPr>
          <p:nvPr>
            <p:ph type="body" idx="1"/>
          </p:nvPr>
        </p:nvPicPr>
        <p:blipFill rotWithShape="1">
          <a:blip r:embed="rId3">
            <a:alphaModFix/>
          </a:blip>
          <a:srcRect/>
          <a:stretch/>
        </p:blipFill>
        <p:spPr>
          <a:xfrm>
            <a:off x="318377" y="464979"/>
            <a:ext cx="5474303" cy="4135873"/>
          </a:xfrm>
          <a:prstGeom prst="rect">
            <a:avLst/>
          </a:prstGeom>
          <a:noFill/>
          <a:ln>
            <a:noFill/>
          </a:ln>
        </p:spPr>
      </p:pic>
      <p:pic>
        <p:nvPicPr>
          <p:cNvPr id="611" name="Google Shape;611;p87"/>
          <p:cNvPicPr preferRelativeResize="0"/>
          <p:nvPr/>
        </p:nvPicPr>
        <p:blipFill rotWithShape="1">
          <a:blip r:embed="rId4">
            <a:alphaModFix/>
          </a:blip>
          <a:srcRect/>
          <a:stretch/>
        </p:blipFill>
        <p:spPr>
          <a:xfrm>
            <a:off x="5851755" y="464979"/>
            <a:ext cx="2788653" cy="3945015"/>
          </a:xfrm>
          <a:prstGeom prst="rect">
            <a:avLst/>
          </a:prstGeom>
          <a:noFill/>
          <a:ln>
            <a:noFill/>
          </a:ln>
        </p:spPr>
      </p:pic>
      <p:pic>
        <p:nvPicPr>
          <p:cNvPr id="612" name="Google Shape;612;p87"/>
          <p:cNvPicPr preferRelativeResize="0"/>
          <p:nvPr/>
        </p:nvPicPr>
        <p:blipFill rotWithShape="1">
          <a:blip r:embed="rId5">
            <a:alphaModFix/>
          </a:blip>
          <a:srcRect/>
          <a:stretch/>
        </p:blipFill>
        <p:spPr>
          <a:xfrm>
            <a:off x="-1" y="4444388"/>
            <a:ext cx="9144001" cy="7315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6"/>
        <p:cNvGrpSpPr/>
        <p:nvPr/>
      </p:nvGrpSpPr>
      <p:grpSpPr>
        <a:xfrm>
          <a:off x="0" y="0"/>
          <a:ext cx="0" cy="0"/>
          <a:chOff x="0" y="0"/>
          <a:chExt cx="0" cy="0"/>
        </a:xfrm>
      </p:grpSpPr>
      <p:sp>
        <p:nvSpPr>
          <p:cNvPr id="617" name="Google Shape;617;p88"/>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18" name="Google Shape;618;p88"/>
          <p:cNvPicPr preferRelativeResize="0"/>
          <p:nvPr/>
        </p:nvPicPr>
        <p:blipFill rotWithShape="1">
          <a:blip r:embed="rId3">
            <a:alphaModFix/>
          </a:blip>
          <a:srcRect t="16676" r="1" b="20648"/>
          <a:stretch/>
        </p:blipFill>
        <p:spPr>
          <a:xfrm>
            <a:off x="15" y="8"/>
            <a:ext cx="9143576" cy="5143492"/>
          </a:xfrm>
          <a:prstGeom prst="rect">
            <a:avLst/>
          </a:prstGeom>
          <a:noFill/>
          <a:ln>
            <a:noFill/>
          </a:ln>
        </p:spPr>
      </p:pic>
      <p:sp>
        <p:nvSpPr>
          <p:cNvPr id="619" name="Google Shape;619;p88"/>
          <p:cNvSpPr/>
          <p:nvPr/>
        </p:nvSpPr>
        <p:spPr>
          <a:xfrm rot="-5400000">
            <a:off x="692944" y="-692944"/>
            <a:ext cx="5143500" cy="6529387"/>
          </a:xfrm>
          <a:prstGeom prst="rect">
            <a:avLst/>
          </a:prstGeom>
          <a:gradFill>
            <a:gsLst>
              <a:gs pos="0">
                <a:schemeClr val="dk1"/>
              </a:gs>
              <a:gs pos="31000">
                <a:srgbClr val="000000">
                  <a:alpha val="69803"/>
                </a:srgbClr>
              </a:gs>
              <a:gs pos="100000">
                <a:srgbClr val="000000">
                  <a:alpha val="0"/>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0" name="Google Shape;620;p88"/>
          <p:cNvSpPr txBox="1">
            <a:spLocks noGrp="1"/>
          </p:cNvSpPr>
          <p:nvPr>
            <p:ph type="title"/>
          </p:nvPr>
        </p:nvSpPr>
        <p:spPr>
          <a:xfrm>
            <a:off x="571500" y="1142999"/>
            <a:ext cx="4000500" cy="2651264"/>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6000"/>
              <a:buFont typeface="Impact"/>
              <a:buNone/>
            </a:pPr>
            <a:r>
              <a:rPr lang="en" sz="6000">
                <a:solidFill>
                  <a:srgbClr val="FFFFFF"/>
                </a:solidFill>
              </a:rPr>
              <a:t>Fake</a:t>
            </a:r>
            <a:br>
              <a:rPr lang="en" sz="6000">
                <a:solidFill>
                  <a:srgbClr val="FFFFFF"/>
                </a:solidFill>
              </a:rPr>
            </a:br>
            <a:br>
              <a:rPr lang="en" sz="6000">
                <a:solidFill>
                  <a:srgbClr val="FFFFFF"/>
                </a:solidFill>
              </a:rPr>
            </a:br>
            <a:endParaRPr sz="6000">
              <a:solidFill>
                <a:srgbClr val="FFFFFF"/>
              </a:solidFill>
            </a:endParaRPr>
          </a:p>
        </p:txBody>
      </p:sp>
      <p:sp>
        <p:nvSpPr>
          <p:cNvPr id="621" name="Google Shape;621;p88"/>
          <p:cNvSpPr txBox="1">
            <a:spLocks noGrp="1"/>
          </p:cNvSpPr>
          <p:nvPr>
            <p:ph type="body" idx="1"/>
          </p:nvPr>
        </p:nvSpPr>
        <p:spPr>
          <a:xfrm>
            <a:off x="571500" y="4000499"/>
            <a:ext cx="4000500" cy="571500"/>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rgbClr val="FFFFFF"/>
              </a:buClr>
              <a:buSzPts val="1800"/>
              <a:buChar char="•"/>
            </a:pPr>
            <a:r>
              <a:rPr lang="en" sz="1800">
                <a:solidFill>
                  <a:srgbClr val="FFFFFF"/>
                </a:solidFill>
              </a:rPr>
              <a:t>Faker</a:t>
            </a:r>
            <a:endParaRPr sz="1100"/>
          </a:p>
        </p:txBody>
      </p:sp>
      <p:pic>
        <p:nvPicPr>
          <p:cNvPr id="622" name="Google Shape;622;p88"/>
          <p:cNvPicPr preferRelativeResize="0"/>
          <p:nvPr/>
        </p:nvPicPr>
        <p:blipFill rotWithShape="1">
          <a:blip r:embed="rId4">
            <a:alphaModFix/>
          </a:blip>
          <a:srcRect/>
          <a:stretch/>
        </p:blipFill>
        <p:spPr>
          <a:xfrm>
            <a:off x="-1" y="4444388"/>
            <a:ext cx="9144001" cy="7315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620"/>
                                        </p:tgtEl>
                                        <p:attrNameLst>
                                          <p:attrName>style.visibility</p:attrName>
                                        </p:attrNameLst>
                                      </p:cBhvr>
                                      <p:to>
                                        <p:strVal val="visible"/>
                                      </p:to>
                                    </p:set>
                                    <p:animEffect transition="in" filter="fade">
                                      <p:cBhvr>
                                        <p:cTn id="7" dur="400"/>
                                        <p:tgtEl>
                                          <p:spTgt spid="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pic>
        <p:nvPicPr>
          <p:cNvPr id="627" name="Google Shape;627;p89"/>
          <p:cNvPicPr preferRelativeResize="0"/>
          <p:nvPr/>
        </p:nvPicPr>
        <p:blipFill rotWithShape="1">
          <a:blip r:embed="rId3">
            <a:alphaModFix/>
          </a:blip>
          <a:srcRect/>
          <a:stretch/>
        </p:blipFill>
        <p:spPr>
          <a:xfrm>
            <a:off x="4275700" y="1886926"/>
            <a:ext cx="4572000" cy="2557463"/>
          </a:xfrm>
          <a:prstGeom prst="rect">
            <a:avLst/>
          </a:prstGeom>
          <a:noFill/>
          <a:ln>
            <a:noFill/>
          </a:ln>
        </p:spPr>
      </p:pic>
      <p:pic>
        <p:nvPicPr>
          <p:cNvPr id="628" name="Google Shape;628;p89"/>
          <p:cNvPicPr preferRelativeResize="0">
            <a:picLocks noGrp="1"/>
          </p:cNvPicPr>
          <p:nvPr>
            <p:ph type="body" idx="1"/>
          </p:nvPr>
        </p:nvPicPr>
        <p:blipFill rotWithShape="1">
          <a:blip r:embed="rId4">
            <a:alphaModFix/>
          </a:blip>
          <a:srcRect/>
          <a:stretch/>
        </p:blipFill>
        <p:spPr>
          <a:xfrm>
            <a:off x="520058" y="319619"/>
            <a:ext cx="4247251" cy="4485053"/>
          </a:xfrm>
          <a:prstGeom prst="rect">
            <a:avLst/>
          </a:prstGeom>
          <a:noFill/>
          <a:ln>
            <a:noFill/>
          </a:ln>
        </p:spPr>
      </p:pic>
      <p:pic>
        <p:nvPicPr>
          <p:cNvPr id="629" name="Google Shape;629;p89"/>
          <p:cNvPicPr preferRelativeResize="0"/>
          <p:nvPr/>
        </p:nvPicPr>
        <p:blipFill rotWithShape="1">
          <a:blip r:embed="rId5">
            <a:alphaModFix/>
          </a:blip>
          <a:srcRect l="-1" r="34036"/>
          <a:stretch/>
        </p:blipFill>
        <p:spPr>
          <a:xfrm>
            <a:off x="4821691" y="174796"/>
            <a:ext cx="4026009" cy="1663836"/>
          </a:xfrm>
          <a:prstGeom prst="rect">
            <a:avLst/>
          </a:prstGeom>
          <a:noFill/>
          <a:ln>
            <a:noFill/>
          </a:ln>
        </p:spPr>
      </p:pic>
      <p:pic>
        <p:nvPicPr>
          <p:cNvPr id="630" name="Google Shape;630;p89"/>
          <p:cNvPicPr preferRelativeResize="0"/>
          <p:nvPr/>
        </p:nvPicPr>
        <p:blipFill rotWithShape="1">
          <a:blip r:embed="rId6">
            <a:alphaModFix/>
          </a:blip>
          <a:srcRect/>
          <a:stretch/>
        </p:blipFill>
        <p:spPr>
          <a:xfrm>
            <a:off x="-1" y="4444388"/>
            <a:ext cx="9144001" cy="73158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34"/>
        <p:cNvGrpSpPr/>
        <p:nvPr/>
      </p:nvGrpSpPr>
      <p:grpSpPr>
        <a:xfrm>
          <a:off x="0" y="0"/>
          <a:ext cx="0" cy="0"/>
          <a:chOff x="0" y="0"/>
          <a:chExt cx="0" cy="0"/>
        </a:xfrm>
      </p:grpSpPr>
      <p:sp>
        <p:nvSpPr>
          <p:cNvPr id="635" name="Google Shape;635;p90"/>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6" name="Google Shape;636;p90"/>
          <p:cNvSpPr txBox="1">
            <a:spLocks noGrp="1"/>
          </p:cNvSpPr>
          <p:nvPr>
            <p:ph type="title"/>
          </p:nvPr>
        </p:nvSpPr>
        <p:spPr>
          <a:xfrm>
            <a:off x="571500" y="796529"/>
            <a:ext cx="2214563" cy="2113078"/>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4100"/>
              <a:buFont typeface="Impact"/>
              <a:buNone/>
            </a:pPr>
            <a:r>
              <a:rPr lang="en" sz="4100"/>
              <a:t>News:</a:t>
            </a:r>
            <a:endParaRPr sz="1100"/>
          </a:p>
        </p:txBody>
      </p:sp>
      <p:sp>
        <p:nvSpPr>
          <p:cNvPr id="637" name="Google Shape;637;p90"/>
          <p:cNvSpPr txBox="1">
            <a:spLocks noGrp="1"/>
          </p:cNvSpPr>
          <p:nvPr>
            <p:ph type="body" idx="1"/>
          </p:nvPr>
        </p:nvSpPr>
        <p:spPr>
          <a:xfrm>
            <a:off x="571499" y="3015503"/>
            <a:ext cx="2214562" cy="1331468"/>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lt1"/>
              </a:buClr>
              <a:buSzPts val="1500"/>
              <a:buChar char="•"/>
            </a:pPr>
            <a:r>
              <a:rPr lang="en" sz="1500"/>
              <a:t>GoogleNews</a:t>
            </a:r>
            <a:endParaRPr sz="1500"/>
          </a:p>
          <a:p>
            <a:pPr marL="177800" lvl="0" indent="-171450" algn="l" rtl="0">
              <a:lnSpc>
                <a:spcPct val="90000"/>
              </a:lnSpc>
              <a:spcBef>
                <a:spcPts val="800"/>
              </a:spcBef>
              <a:spcAft>
                <a:spcPts val="0"/>
              </a:spcAft>
              <a:buClr>
                <a:schemeClr val="lt1"/>
              </a:buClr>
              <a:buSzPts val="1500"/>
              <a:buChar char="•"/>
            </a:pPr>
            <a:r>
              <a:rPr lang="en" sz="1500"/>
              <a:t>Wikipedia</a:t>
            </a:r>
            <a:endParaRPr sz="1100"/>
          </a:p>
        </p:txBody>
      </p:sp>
      <p:pic>
        <p:nvPicPr>
          <p:cNvPr id="638" name="Google Shape;638;p90" descr="Text&#10;&#10;Description automatically generated"/>
          <p:cNvPicPr preferRelativeResize="0"/>
          <p:nvPr/>
        </p:nvPicPr>
        <p:blipFill rotWithShape="1">
          <a:blip r:embed="rId3">
            <a:alphaModFix/>
          </a:blip>
          <a:srcRect l="1938" r="11015"/>
          <a:stretch/>
        </p:blipFill>
        <p:spPr>
          <a:xfrm>
            <a:off x="3174372" y="8"/>
            <a:ext cx="5969629" cy="5143494"/>
          </a:xfrm>
          <a:custGeom>
            <a:avLst/>
            <a:gdLst/>
            <a:ahLst/>
            <a:cxnLst/>
            <a:rect l="l" t="t" r="r" b="b"/>
            <a:pathLst>
              <a:path w="7959505" h="6858002" extrusionOk="0">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639" name="Google Shape;639;p90"/>
          <p:cNvGrpSpPr/>
          <p:nvPr/>
        </p:nvGrpSpPr>
        <p:grpSpPr>
          <a:xfrm>
            <a:off x="3058713" y="0"/>
            <a:ext cx="656037" cy="5143501"/>
            <a:chOff x="7620000" y="0"/>
            <a:chExt cx="874716" cy="6858001"/>
          </a:xfrm>
        </p:grpSpPr>
        <p:sp>
          <p:nvSpPr>
            <p:cNvPr id="640" name="Google Shape;640;p90"/>
            <p:cNvSpPr/>
            <p:nvPr/>
          </p:nvSpPr>
          <p:spPr>
            <a:xfrm rot="5400000">
              <a:off x="4628357"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1" name="Google Shape;641;p90"/>
            <p:cNvSpPr/>
            <p:nvPr/>
          </p:nvSpPr>
          <p:spPr>
            <a:xfrm rot="5400000">
              <a:off x="4628357"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tx="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642" name="Google Shape;642;p90"/>
          <p:cNvPicPr preferRelativeResize="0"/>
          <p:nvPr/>
        </p:nvPicPr>
        <p:blipFill rotWithShape="1">
          <a:blip r:embed="rId5">
            <a:alphaModFix/>
          </a:blip>
          <a:srcRect/>
          <a:stretch/>
        </p:blipFill>
        <p:spPr>
          <a:xfrm>
            <a:off x="-1" y="4444388"/>
            <a:ext cx="9144001" cy="7315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636"/>
                                        </p:tgtEl>
                                        <p:attrNameLst>
                                          <p:attrName>style.visibility</p:attrName>
                                        </p:attrNameLst>
                                      </p:cBhvr>
                                      <p:to>
                                        <p:strVal val="visible"/>
                                      </p:to>
                                    </p:set>
                                    <p:animEffect transition="in" filter="fade">
                                      <p:cBhvr>
                                        <p:cTn id="7" dur="400"/>
                                        <p:tgtEl>
                                          <p:spTgt spid="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91"/>
          <p:cNvPicPr preferRelativeResize="0">
            <a:picLocks noGrp="1"/>
          </p:cNvPicPr>
          <p:nvPr>
            <p:ph type="body" idx="1"/>
          </p:nvPr>
        </p:nvPicPr>
        <p:blipFill rotWithShape="1">
          <a:blip r:embed="rId3">
            <a:alphaModFix/>
          </a:blip>
          <a:srcRect/>
          <a:stretch/>
        </p:blipFill>
        <p:spPr>
          <a:xfrm>
            <a:off x="127011" y="71444"/>
            <a:ext cx="8889978" cy="5000613"/>
          </a:xfrm>
          <a:prstGeom prst="rect">
            <a:avLst/>
          </a:prstGeom>
          <a:noFill/>
          <a:ln>
            <a:noFill/>
          </a:ln>
        </p:spPr>
      </p:pic>
      <p:pic>
        <p:nvPicPr>
          <p:cNvPr id="648" name="Google Shape;648;p91"/>
          <p:cNvPicPr preferRelativeResize="0"/>
          <p:nvPr/>
        </p:nvPicPr>
        <p:blipFill rotWithShape="1">
          <a:blip r:embed="rId4">
            <a:alphaModFix/>
          </a:blip>
          <a:srcRect/>
          <a:stretch/>
        </p:blipFill>
        <p:spPr>
          <a:xfrm>
            <a:off x="2029421" y="1059569"/>
            <a:ext cx="6987568" cy="3930507"/>
          </a:xfrm>
          <a:prstGeom prst="rect">
            <a:avLst/>
          </a:prstGeom>
          <a:noFill/>
          <a:ln>
            <a:noFill/>
          </a:ln>
        </p:spPr>
      </p:pic>
      <p:pic>
        <p:nvPicPr>
          <p:cNvPr id="649" name="Google Shape;649;p91"/>
          <p:cNvPicPr preferRelativeResize="0"/>
          <p:nvPr/>
        </p:nvPicPr>
        <p:blipFill rotWithShape="1">
          <a:blip r:embed="rId5">
            <a:alphaModFix/>
          </a:blip>
          <a:srcRect/>
          <a:stretch/>
        </p:blipFill>
        <p:spPr>
          <a:xfrm>
            <a:off x="244634" y="1059569"/>
            <a:ext cx="4689130" cy="3930507"/>
          </a:xfrm>
          <a:prstGeom prst="rect">
            <a:avLst/>
          </a:prstGeom>
          <a:noFill/>
          <a:ln>
            <a:noFill/>
          </a:ln>
        </p:spPr>
      </p:pic>
      <p:pic>
        <p:nvPicPr>
          <p:cNvPr id="650" name="Google Shape;650;p91"/>
          <p:cNvPicPr preferRelativeResize="0"/>
          <p:nvPr/>
        </p:nvPicPr>
        <p:blipFill rotWithShape="1">
          <a:blip r:embed="rId6">
            <a:alphaModFix/>
          </a:blip>
          <a:srcRect/>
          <a:stretch/>
        </p:blipFill>
        <p:spPr>
          <a:xfrm>
            <a:off x="-1" y="4444388"/>
            <a:ext cx="9144001" cy="73158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92"/>
          <p:cNvPicPr preferRelativeResize="0">
            <a:picLocks noGrp="1"/>
          </p:cNvPicPr>
          <p:nvPr>
            <p:ph type="body" idx="1"/>
          </p:nvPr>
        </p:nvPicPr>
        <p:blipFill rotWithShape="1">
          <a:blip r:embed="rId3">
            <a:alphaModFix/>
          </a:blip>
          <a:srcRect/>
          <a:stretch/>
        </p:blipFill>
        <p:spPr>
          <a:xfrm>
            <a:off x="710672" y="2247585"/>
            <a:ext cx="4414967" cy="1981830"/>
          </a:xfrm>
          <a:prstGeom prst="rect">
            <a:avLst/>
          </a:prstGeom>
          <a:noFill/>
          <a:ln>
            <a:noFill/>
          </a:ln>
        </p:spPr>
      </p:pic>
      <p:sp>
        <p:nvSpPr>
          <p:cNvPr id="656" name="Google Shape;656;p92"/>
          <p:cNvSpPr txBox="1"/>
          <p:nvPr/>
        </p:nvSpPr>
        <p:spPr>
          <a:xfrm>
            <a:off x="592585" y="589256"/>
            <a:ext cx="8236258" cy="131574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chemeClr val="lt1"/>
                </a:solidFill>
                <a:latin typeface="Arial"/>
                <a:ea typeface="Arial"/>
                <a:cs typeface="Arial"/>
                <a:sym typeface="Arial"/>
              </a:rPr>
              <a:t>Wikepedia:</a:t>
            </a:r>
            <a:endParaRPr sz="1100"/>
          </a:p>
          <a:p>
            <a:pPr marL="0" marR="0" lvl="0" indent="0" algn="l" rtl="0">
              <a:spcBef>
                <a:spcPts val="0"/>
              </a:spcBef>
              <a:spcAft>
                <a:spcPts val="0"/>
              </a:spcAft>
              <a:buNone/>
            </a:pPr>
            <a:endParaRPr sz="1400">
              <a:solidFill>
                <a:schemeClr val="lt1"/>
              </a:solidFill>
              <a:latin typeface="Arial"/>
              <a:ea typeface="Arial"/>
              <a:cs typeface="Arial"/>
              <a:sym typeface="Arial"/>
            </a:endParaRPr>
          </a:p>
          <a:p>
            <a:pPr marL="0" marR="0" lvl="0" indent="0" algn="l" rtl="0">
              <a:spcBef>
                <a:spcPts val="0"/>
              </a:spcBef>
              <a:spcAft>
                <a:spcPts val="0"/>
              </a:spcAft>
              <a:buNone/>
            </a:pPr>
            <a:r>
              <a:rPr lang="en" sz="1400" b="1" i="0">
                <a:solidFill>
                  <a:srgbClr val="D9D6D6"/>
                </a:solidFill>
                <a:latin typeface="Arial"/>
                <a:ea typeface="Arial"/>
                <a:cs typeface="Arial"/>
                <a:sym typeface="Arial"/>
              </a:rPr>
              <a:t>Wikipedia</a:t>
            </a:r>
            <a:r>
              <a:rPr lang="en" sz="1400" b="0" i="0">
                <a:solidFill>
                  <a:srgbClr val="D9D6D6"/>
                </a:solidFill>
                <a:latin typeface="Arial"/>
                <a:ea typeface="Arial"/>
                <a:cs typeface="Arial"/>
                <a:sym typeface="Arial"/>
              </a:rPr>
              <a:t> is by far the world’s largest encyclopedia; it is the largest, most comprehensive, and most accessible compilation of knowledge to exist in the history of the human race. Wikipedia is a Python library that makes it easy to access and parse data from Wikipedia. Search Wikipedia, get article summaries, get data like links and images from a page, and more.</a:t>
            </a:r>
            <a:endParaRPr sz="1400">
              <a:solidFill>
                <a:schemeClr val="lt1"/>
              </a:solidFill>
              <a:latin typeface="Arial"/>
              <a:ea typeface="Arial"/>
              <a:cs typeface="Arial"/>
              <a:sym typeface="Arial"/>
            </a:endParaRPr>
          </a:p>
        </p:txBody>
      </p:sp>
      <p:pic>
        <p:nvPicPr>
          <p:cNvPr id="657" name="Google Shape;657;p92"/>
          <p:cNvPicPr preferRelativeResize="0"/>
          <p:nvPr/>
        </p:nvPicPr>
        <p:blipFill rotWithShape="1">
          <a:blip r:embed="rId4">
            <a:alphaModFix/>
          </a:blip>
          <a:srcRect/>
          <a:stretch/>
        </p:blipFill>
        <p:spPr>
          <a:xfrm>
            <a:off x="5483063" y="1744203"/>
            <a:ext cx="3259125" cy="2696591"/>
          </a:xfrm>
          <a:prstGeom prst="rect">
            <a:avLst/>
          </a:prstGeom>
          <a:noFill/>
          <a:ln>
            <a:noFill/>
          </a:ln>
        </p:spPr>
      </p:pic>
      <p:pic>
        <p:nvPicPr>
          <p:cNvPr id="658" name="Google Shape;658;p92"/>
          <p:cNvPicPr preferRelativeResize="0"/>
          <p:nvPr/>
        </p:nvPicPr>
        <p:blipFill rotWithShape="1">
          <a:blip r:embed="rId5">
            <a:alphaModFix/>
          </a:blip>
          <a:srcRect/>
          <a:stretch/>
        </p:blipFill>
        <p:spPr>
          <a:xfrm>
            <a:off x="-1" y="4444388"/>
            <a:ext cx="9144001" cy="73158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2"/>
        <p:cNvGrpSpPr/>
        <p:nvPr/>
      </p:nvGrpSpPr>
      <p:grpSpPr>
        <a:xfrm>
          <a:off x="0" y="0"/>
          <a:ext cx="0" cy="0"/>
          <a:chOff x="0" y="0"/>
          <a:chExt cx="0" cy="0"/>
        </a:xfrm>
      </p:grpSpPr>
      <p:sp>
        <p:nvSpPr>
          <p:cNvPr id="663" name="Google Shape;663;p93"/>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64" name="Google Shape;664;p93"/>
          <p:cNvSpPr/>
          <p:nvPr/>
        </p:nvSpPr>
        <p:spPr>
          <a:xfrm rot="-5400000">
            <a:off x="692944" y="-692944"/>
            <a:ext cx="5143500" cy="6529387"/>
          </a:xfrm>
          <a:prstGeom prst="rect">
            <a:avLst/>
          </a:prstGeom>
          <a:gradFill>
            <a:gsLst>
              <a:gs pos="0">
                <a:schemeClr val="dk1"/>
              </a:gs>
              <a:gs pos="31000">
                <a:srgbClr val="000000">
                  <a:alpha val="69803"/>
                </a:srgbClr>
              </a:gs>
              <a:gs pos="100000">
                <a:srgbClr val="000000">
                  <a:alpha val="0"/>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65" name="Google Shape;665;p93"/>
          <p:cNvSpPr txBox="1">
            <a:spLocks noGrp="1"/>
          </p:cNvSpPr>
          <p:nvPr>
            <p:ph type="title"/>
          </p:nvPr>
        </p:nvSpPr>
        <p:spPr>
          <a:xfrm>
            <a:off x="571500" y="1142999"/>
            <a:ext cx="4000500" cy="2651264"/>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6000"/>
              <a:buFont typeface="Impact"/>
              <a:buNone/>
            </a:pPr>
            <a:r>
              <a:rPr lang="en" sz="6000">
                <a:solidFill>
                  <a:srgbClr val="FFFFFF"/>
                </a:solidFill>
              </a:rPr>
              <a:t>Matplotlib</a:t>
            </a:r>
            <a:br>
              <a:rPr lang="en" sz="6000">
                <a:solidFill>
                  <a:srgbClr val="FFFFFF"/>
                </a:solidFill>
              </a:rPr>
            </a:br>
            <a:br>
              <a:rPr lang="en" sz="6000">
                <a:solidFill>
                  <a:srgbClr val="FFFFFF"/>
                </a:solidFill>
              </a:rPr>
            </a:br>
            <a:endParaRPr sz="6000">
              <a:solidFill>
                <a:srgbClr val="FFFFFF"/>
              </a:solidFill>
            </a:endParaRPr>
          </a:p>
        </p:txBody>
      </p:sp>
      <p:pic>
        <p:nvPicPr>
          <p:cNvPr id="666" name="Google Shape;666;p93"/>
          <p:cNvPicPr preferRelativeResize="0"/>
          <p:nvPr/>
        </p:nvPicPr>
        <p:blipFill rotWithShape="1">
          <a:blip r:embed="rId3">
            <a:alphaModFix/>
          </a:blip>
          <a:srcRect/>
          <a:stretch/>
        </p:blipFill>
        <p:spPr>
          <a:xfrm>
            <a:off x="-1" y="4444388"/>
            <a:ext cx="9144001" cy="731584"/>
          </a:xfrm>
          <a:prstGeom prst="rect">
            <a:avLst/>
          </a:prstGeom>
          <a:noFill/>
          <a:ln>
            <a:noFill/>
          </a:ln>
        </p:spPr>
      </p:pic>
      <p:pic>
        <p:nvPicPr>
          <p:cNvPr id="667" name="Google Shape;667;p93"/>
          <p:cNvPicPr preferRelativeResize="0">
            <a:picLocks noGrp="1"/>
          </p:cNvPicPr>
          <p:nvPr>
            <p:ph type="body" idx="1"/>
          </p:nvPr>
        </p:nvPicPr>
        <p:blipFill rotWithShape="1">
          <a:blip r:embed="rId4">
            <a:alphaModFix/>
          </a:blip>
          <a:srcRect/>
          <a:stretch/>
        </p:blipFill>
        <p:spPr>
          <a:xfrm>
            <a:off x="4111334" y="1272283"/>
            <a:ext cx="4836110" cy="3022568"/>
          </a:xfrm>
          <a:prstGeom prst="rect">
            <a:avLst/>
          </a:prstGeom>
          <a:noFill/>
          <a:ln>
            <a:noFill/>
          </a:ln>
        </p:spPr>
      </p:pic>
      <p:pic>
        <p:nvPicPr>
          <p:cNvPr id="668" name="Google Shape;668;p93"/>
          <p:cNvPicPr preferRelativeResize="0"/>
          <p:nvPr/>
        </p:nvPicPr>
        <p:blipFill rotWithShape="1">
          <a:blip r:embed="rId5">
            <a:alphaModFix/>
          </a:blip>
          <a:srcRect/>
          <a:stretch/>
        </p:blipFill>
        <p:spPr>
          <a:xfrm>
            <a:off x="4111334" y="273250"/>
            <a:ext cx="4836110" cy="2621055"/>
          </a:xfrm>
          <a:prstGeom prst="rect">
            <a:avLst/>
          </a:prstGeom>
          <a:noFill/>
          <a:ln>
            <a:noFill/>
          </a:ln>
        </p:spPr>
      </p:pic>
      <p:sp>
        <p:nvSpPr>
          <p:cNvPr id="2" name="TextBox 1">
            <a:extLst>
              <a:ext uri="{FF2B5EF4-FFF2-40B4-BE49-F238E27FC236}">
                <a16:creationId xmlns:a16="http://schemas.microsoft.com/office/drawing/2014/main" id="{2FC06845-FA8D-4CDD-BAA2-C43FE426E394}"/>
              </a:ext>
            </a:extLst>
          </p:cNvPr>
          <p:cNvSpPr txBox="1"/>
          <p:nvPr/>
        </p:nvSpPr>
        <p:spPr>
          <a:xfrm>
            <a:off x="666307" y="2729023"/>
            <a:ext cx="3248471" cy="954107"/>
          </a:xfrm>
          <a:prstGeom prst="rect">
            <a:avLst/>
          </a:prstGeom>
          <a:noFill/>
        </p:spPr>
        <p:txBody>
          <a:bodyPr wrap="square" rtlCol="0">
            <a:spAutoFit/>
          </a:bodyPr>
          <a:lstStyle/>
          <a:p>
            <a:r>
              <a:rPr lang="en-US" b="0" i="0" dirty="0">
                <a:solidFill>
                  <a:schemeClr val="bg1"/>
                </a:solidFill>
                <a:effectLst/>
                <a:latin typeface="arial" panose="020B0604020202020204" pitchFamily="34" charset="0"/>
              </a:rPr>
              <a:t>Matplotlib is a plotting library for the Python programming language and its numerical mathematics extension NumPy.</a:t>
            </a:r>
            <a:endParaRPr lang="en-I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665"/>
                                        </p:tgtEl>
                                        <p:attrNameLst>
                                          <p:attrName>style.visibility</p:attrName>
                                        </p:attrNameLst>
                                      </p:cBhvr>
                                      <p:to>
                                        <p:strVal val="visible"/>
                                      </p:to>
                                    </p:set>
                                    <p:animEffect transition="in" filter="fade">
                                      <p:cBhvr>
                                        <p:cTn id="7" dur="4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484583" y="339539"/>
            <a:ext cx="7053542" cy="105039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DEF FUNCTION</a:t>
            </a:r>
            <a:endParaRPr sz="2700" b="1">
              <a:latin typeface="Balthazar"/>
              <a:ea typeface="Balthazar"/>
              <a:cs typeface="Balthazar"/>
              <a:sym typeface="Balthazar"/>
            </a:endParaRPr>
          </a:p>
        </p:txBody>
      </p:sp>
      <p:sp>
        <p:nvSpPr>
          <p:cNvPr id="317" name="Google Shape;317;p49"/>
          <p:cNvSpPr txBox="1">
            <a:spLocks noGrp="1"/>
          </p:cNvSpPr>
          <p:nvPr>
            <p:ph type="body" idx="1"/>
          </p:nvPr>
        </p:nvSpPr>
        <p:spPr>
          <a:xfrm>
            <a:off x="5909733" y="1633160"/>
            <a:ext cx="2575925" cy="2741797"/>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SzPts val="800"/>
              <a:buNone/>
            </a:pPr>
            <a:r>
              <a:rPr lang="en" sz="1100">
                <a:latin typeface="Cambria"/>
                <a:ea typeface="Cambria"/>
                <a:cs typeface="Cambria"/>
                <a:sym typeface="Cambria"/>
              </a:rPr>
              <a:t>def functionname( parameters ):</a:t>
            </a:r>
            <a:endParaRPr sz="1100"/>
          </a:p>
          <a:p>
            <a:pPr marL="0" lvl="0" indent="0" algn="l" rtl="0">
              <a:spcBef>
                <a:spcPts val="800"/>
              </a:spcBef>
              <a:spcAft>
                <a:spcPts val="0"/>
              </a:spcAft>
              <a:buSzPts val="800"/>
              <a:buNone/>
            </a:pPr>
            <a:r>
              <a:rPr lang="en" sz="1100">
                <a:latin typeface="Cambria"/>
                <a:ea typeface="Cambria"/>
                <a:cs typeface="Cambria"/>
                <a:sym typeface="Cambria"/>
              </a:rPr>
              <a:t>   "function_docstring"</a:t>
            </a:r>
            <a:endParaRPr sz="1100"/>
          </a:p>
          <a:p>
            <a:pPr marL="0" lvl="0" indent="0" algn="l" rtl="0">
              <a:spcBef>
                <a:spcPts val="800"/>
              </a:spcBef>
              <a:spcAft>
                <a:spcPts val="0"/>
              </a:spcAft>
              <a:buSzPts val="800"/>
              <a:buNone/>
            </a:pPr>
            <a:r>
              <a:rPr lang="en" sz="1100">
                <a:latin typeface="Cambria"/>
                <a:ea typeface="Cambria"/>
                <a:cs typeface="Cambria"/>
                <a:sym typeface="Cambria"/>
              </a:rPr>
              <a:t>   function_suite</a:t>
            </a:r>
            <a:endParaRPr sz="1100">
              <a:latin typeface="Cambria"/>
              <a:ea typeface="Cambria"/>
              <a:cs typeface="Cambria"/>
              <a:sym typeface="Cambria"/>
            </a:endParaRPr>
          </a:p>
          <a:p>
            <a:pPr marL="0" lvl="0" indent="0" algn="l" rtl="0">
              <a:spcBef>
                <a:spcPts val="800"/>
              </a:spcBef>
              <a:spcAft>
                <a:spcPts val="0"/>
              </a:spcAft>
              <a:buSzPts val="800"/>
              <a:buNone/>
            </a:pPr>
            <a:r>
              <a:rPr lang="en" sz="1100">
                <a:latin typeface="Cambria"/>
                <a:ea typeface="Cambria"/>
                <a:cs typeface="Cambria"/>
                <a:sym typeface="Cambria"/>
              </a:rPr>
              <a:t>   return [expression</a:t>
            </a:r>
            <a:r>
              <a:rPr lang="en" sz="1100"/>
              <a:t>]</a:t>
            </a:r>
            <a:endParaRPr sz="1100"/>
          </a:p>
          <a:p>
            <a:pPr marL="0" lvl="0" indent="0" algn="l" rtl="0">
              <a:spcBef>
                <a:spcPts val="800"/>
              </a:spcBef>
              <a:spcAft>
                <a:spcPts val="0"/>
              </a:spcAft>
              <a:buSzPts val="1200"/>
              <a:buNone/>
            </a:pPr>
            <a:endParaRPr sz="1100"/>
          </a:p>
          <a:p>
            <a:pPr marL="0" lvl="0" indent="0" algn="l" rtl="0">
              <a:spcBef>
                <a:spcPts val="800"/>
              </a:spcBef>
              <a:spcAft>
                <a:spcPts val="0"/>
              </a:spcAft>
              <a:buSzPts val="800"/>
              <a:buNone/>
            </a:pPr>
            <a:r>
              <a:rPr lang="en" sz="1100" u="sng">
                <a:latin typeface="Cambria"/>
                <a:ea typeface="Cambria"/>
                <a:cs typeface="Cambria"/>
                <a:sym typeface="Cambria"/>
              </a:rPr>
              <a:t>EXAMPLE:</a:t>
            </a:r>
            <a:endParaRPr sz="1100"/>
          </a:p>
          <a:p>
            <a:pPr marL="0" lvl="0" indent="0" algn="l" rtl="0">
              <a:spcBef>
                <a:spcPts val="800"/>
              </a:spcBef>
              <a:spcAft>
                <a:spcPts val="0"/>
              </a:spcAft>
              <a:buSzPts val="800"/>
              <a:buNone/>
            </a:pPr>
            <a:r>
              <a:rPr lang="en" sz="1100">
                <a:latin typeface="Cambria"/>
                <a:ea typeface="Cambria"/>
                <a:cs typeface="Cambria"/>
                <a:sym typeface="Cambria"/>
              </a:rPr>
              <a:t>def add(a,b):</a:t>
            </a:r>
            <a:endParaRPr sz="1100"/>
          </a:p>
          <a:p>
            <a:pPr marL="0" lvl="0" indent="0" algn="l" rtl="0">
              <a:spcBef>
                <a:spcPts val="800"/>
              </a:spcBef>
              <a:spcAft>
                <a:spcPts val="0"/>
              </a:spcAft>
              <a:buSzPts val="800"/>
              <a:buNone/>
            </a:pPr>
            <a:r>
              <a:rPr lang="en" sz="1100">
                <a:latin typeface="Cambria"/>
                <a:ea typeface="Cambria"/>
                <a:cs typeface="Cambria"/>
                <a:sym typeface="Cambria"/>
              </a:rPr>
              <a:t>    total=a+b</a:t>
            </a:r>
            <a:endParaRPr sz="1100">
              <a:latin typeface="Cambria"/>
              <a:ea typeface="Cambria"/>
              <a:cs typeface="Cambria"/>
              <a:sym typeface="Cambria"/>
            </a:endParaRPr>
          </a:p>
          <a:p>
            <a:pPr marL="0" lvl="0" indent="0" algn="l" rtl="0">
              <a:spcBef>
                <a:spcPts val="800"/>
              </a:spcBef>
              <a:spcAft>
                <a:spcPts val="0"/>
              </a:spcAft>
              <a:buSzPts val="800"/>
              <a:buNone/>
            </a:pPr>
            <a:r>
              <a:rPr lang="en" sz="1100">
                <a:latin typeface="Cambria"/>
                <a:ea typeface="Cambria"/>
                <a:cs typeface="Cambria"/>
                <a:sym typeface="Cambria"/>
              </a:rPr>
              <a:t>    return total</a:t>
            </a:r>
            <a:endParaRPr sz="1100"/>
          </a:p>
          <a:p>
            <a:pPr marL="0" lvl="0" indent="0" algn="l" rtl="0">
              <a:spcBef>
                <a:spcPts val="800"/>
              </a:spcBef>
              <a:spcAft>
                <a:spcPts val="0"/>
              </a:spcAft>
              <a:buSzPts val="1200"/>
              <a:buNone/>
            </a:pPr>
            <a:endParaRPr sz="1100"/>
          </a:p>
        </p:txBody>
      </p:sp>
      <p:pic>
        <p:nvPicPr>
          <p:cNvPr id="318" name="Google Shape;318;p49"/>
          <p:cNvPicPr preferRelativeResize="0"/>
          <p:nvPr/>
        </p:nvPicPr>
        <p:blipFill rotWithShape="1">
          <a:blip r:embed="rId3">
            <a:alphaModFix/>
          </a:blip>
          <a:srcRect/>
          <a:stretch/>
        </p:blipFill>
        <p:spPr>
          <a:xfrm>
            <a:off x="484583" y="1838926"/>
            <a:ext cx="4836319" cy="253603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Google Shape;673;p94"/>
          <p:cNvPicPr preferRelativeResize="0">
            <a:picLocks noGrp="1"/>
          </p:cNvPicPr>
          <p:nvPr>
            <p:ph type="body" idx="1"/>
          </p:nvPr>
        </p:nvPicPr>
        <p:blipFill rotWithShape="1">
          <a:blip r:embed="rId3">
            <a:alphaModFix/>
          </a:blip>
          <a:srcRect/>
          <a:stretch/>
        </p:blipFill>
        <p:spPr>
          <a:xfrm>
            <a:off x="407468" y="1026131"/>
            <a:ext cx="3691693" cy="3631666"/>
          </a:xfrm>
          <a:prstGeom prst="rect">
            <a:avLst/>
          </a:prstGeom>
          <a:noFill/>
          <a:ln>
            <a:noFill/>
          </a:ln>
        </p:spPr>
      </p:pic>
      <p:pic>
        <p:nvPicPr>
          <p:cNvPr id="674" name="Google Shape;674;p94"/>
          <p:cNvPicPr preferRelativeResize="0"/>
          <p:nvPr/>
        </p:nvPicPr>
        <p:blipFill rotWithShape="1">
          <a:blip r:embed="rId4">
            <a:alphaModFix/>
          </a:blip>
          <a:srcRect/>
          <a:stretch/>
        </p:blipFill>
        <p:spPr>
          <a:xfrm>
            <a:off x="4975586" y="1026131"/>
            <a:ext cx="3691693" cy="3631665"/>
          </a:xfrm>
          <a:prstGeom prst="rect">
            <a:avLst/>
          </a:prstGeom>
          <a:noFill/>
          <a:ln>
            <a:noFill/>
          </a:ln>
        </p:spPr>
      </p:pic>
      <p:pic>
        <p:nvPicPr>
          <p:cNvPr id="675" name="Google Shape;675;p94"/>
          <p:cNvPicPr preferRelativeResize="0"/>
          <p:nvPr/>
        </p:nvPicPr>
        <p:blipFill rotWithShape="1">
          <a:blip r:embed="rId5">
            <a:alphaModFix/>
          </a:blip>
          <a:srcRect/>
          <a:stretch/>
        </p:blipFill>
        <p:spPr>
          <a:xfrm>
            <a:off x="529987" y="248545"/>
            <a:ext cx="4612405" cy="883357"/>
          </a:xfrm>
          <a:prstGeom prst="rect">
            <a:avLst/>
          </a:prstGeom>
          <a:noFill/>
          <a:ln>
            <a:noFill/>
          </a:ln>
        </p:spPr>
      </p:pic>
      <p:pic>
        <p:nvPicPr>
          <p:cNvPr id="676" name="Google Shape;676;p94"/>
          <p:cNvPicPr preferRelativeResize="0"/>
          <p:nvPr/>
        </p:nvPicPr>
        <p:blipFill rotWithShape="1">
          <a:blip r:embed="rId6">
            <a:alphaModFix/>
          </a:blip>
          <a:srcRect/>
          <a:stretch/>
        </p:blipFill>
        <p:spPr>
          <a:xfrm>
            <a:off x="4495634" y="248545"/>
            <a:ext cx="4240898" cy="883357"/>
          </a:xfrm>
          <a:prstGeom prst="rect">
            <a:avLst/>
          </a:prstGeom>
          <a:noFill/>
          <a:ln>
            <a:noFill/>
          </a:ln>
        </p:spPr>
      </p:pic>
      <p:pic>
        <p:nvPicPr>
          <p:cNvPr id="677" name="Google Shape;677;p94"/>
          <p:cNvPicPr preferRelativeResize="0"/>
          <p:nvPr/>
        </p:nvPicPr>
        <p:blipFill rotWithShape="1">
          <a:blip r:embed="rId7">
            <a:alphaModFix/>
          </a:blip>
          <a:srcRect/>
          <a:stretch/>
        </p:blipFill>
        <p:spPr>
          <a:xfrm>
            <a:off x="-1" y="4444388"/>
            <a:ext cx="9144001" cy="7315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736600" y="339539"/>
            <a:ext cx="6801526" cy="58332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FUNCTION CALL</a:t>
            </a:r>
            <a:endParaRPr sz="2700" b="1">
              <a:latin typeface="Balthazar"/>
              <a:ea typeface="Balthazar"/>
              <a:cs typeface="Balthazar"/>
              <a:sym typeface="Balthazar"/>
            </a:endParaRPr>
          </a:p>
        </p:txBody>
      </p:sp>
      <p:sp>
        <p:nvSpPr>
          <p:cNvPr id="324" name="Google Shape;324;p50"/>
          <p:cNvSpPr txBox="1">
            <a:spLocks noGrp="1"/>
          </p:cNvSpPr>
          <p:nvPr>
            <p:ph type="body" idx="1"/>
          </p:nvPr>
        </p:nvSpPr>
        <p:spPr>
          <a:xfrm>
            <a:off x="736600" y="1159934"/>
            <a:ext cx="6800790" cy="3225800"/>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a:latin typeface="Cambria"/>
                <a:ea typeface="Cambria"/>
                <a:cs typeface="Cambria"/>
                <a:sym typeface="Cambria"/>
              </a:rPr>
              <a:t>Defining a function means specifying its parameters that are expected,and set of instructions.</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The function call statement invokes the function.</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When a system is invoked, the program control jumps to the called function to execute the statement that as a part of function.</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Once the called function is executed ,the program control passes back to the calling function.</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  Syntax:</a:t>
            </a:r>
            <a:endParaRPr sz="1100"/>
          </a:p>
          <a:p>
            <a:pPr marL="0" lvl="0" indent="0" algn="l" rtl="0">
              <a:spcBef>
                <a:spcPts val="800"/>
              </a:spcBef>
              <a:spcAft>
                <a:spcPts val="0"/>
              </a:spcAft>
              <a:buClr>
                <a:schemeClr val="dk1"/>
              </a:buClr>
              <a:buSzPts val="1200"/>
              <a:buNone/>
            </a:pPr>
            <a:r>
              <a:rPr lang="en" sz="1100">
                <a:latin typeface="Cambria"/>
                <a:ea typeface="Cambria"/>
                <a:cs typeface="Cambria"/>
                <a:sym typeface="Cambria"/>
              </a:rPr>
              <a:t>         </a:t>
            </a:r>
            <a:endParaRPr sz="1100"/>
          </a:p>
          <a:p>
            <a:pPr marL="254000" lvl="0" indent="-177800" algn="l" rtl="0">
              <a:spcBef>
                <a:spcPts val="800"/>
              </a:spcBef>
              <a:spcAft>
                <a:spcPts val="0"/>
              </a:spcAft>
              <a:buClr>
                <a:schemeClr val="dk1"/>
              </a:buClr>
              <a:buSzPts val="1200"/>
              <a:buFont typeface="Arial"/>
              <a:buNone/>
            </a:pPr>
            <a:endParaRPr sz="1100">
              <a:latin typeface="Cambria"/>
              <a:ea typeface="Cambria"/>
              <a:cs typeface="Cambria"/>
              <a:sym typeface="Cambria"/>
            </a:endParaRPr>
          </a:p>
          <a:p>
            <a:pPr marL="254000" lvl="0" indent="-177800" algn="l" rtl="0">
              <a:spcBef>
                <a:spcPts val="800"/>
              </a:spcBef>
              <a:spcAft>
                <a:spcPts val="0"/>
              </a:spcAft>
              <a:buClr>
                <a:schemeClr val="dk1"/>
              </a:buClr>
              <a:buSzPts val="1200"/>
              <a:buFont typeface="Arial"/>
              <a:buNone/>
            </a:pPr>
            <a:endParaRPr sz="1100">
              <a:latin typeface="Cambria"/>
              <a:ea typeface="Cambria"/>
              <a:cs typeface="Cambria"/>
              <a:sym typeface="Cambria"/>
            </a:endParaRPr>
          </a:p>
        </p:txBody>
      </p:sp>
      <p:sp>
        <p:nvSpPr>
          <p:cNvPr id="325" name="Google Shape;325;p50"/>
          <p:cNvSpPr/>
          <p:nvPr/>
        </p:nvSpPr>
        <p:spPr>
          <a:xfrm>
            <a:off x="1303867" y="3589867"/>
            <a:ext cx="1625600" cy="296333"/>
          </a:xfrm>
          <a:prstGeom prst="rect">
            <a:avLst/>
          </a:prstGeom>
          <a:solidFill>
            <a:schemeClr val="lt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0" i="0" u="none" strike="noStrike" cap="none">
                <a:solidFill>
                  <a:schemeClr val="dk1"/>
                </a:solidFill>
                <a:latin typeface="Cambria"/>
                <a:ea typeface="Cambria"/>
                <a:cs typeface="Cambria"/>
                <a:sym typeface="Cambria"/>
              </a:rPr>
              <a:t>function_name()</a:t>
            </a:r>
            <a:endParaRPr sz="1100"/>
          </a:p>
        </p:txBody>
      </p:sp>
      <p:sp>
        <p:nvSpPr>
          <p:cNvPr id="326" name="Google Shape;326;p50"/>
          <p:cNvSpPr/>
          <p:nvPr/>
        </p:nvSpPr>
        <p:spPr>
          <a:xfrm>
            <a:off x="3556000" y="3589867"/>
            <a:ext cx="4290621" cy="296333"/>
          </a:xfrm>
          <a:prstGeom prst="rect">
            <a:avLst/>
          </a:prstGeom>
          <a:solidFill>
            <a:schemeClr val="lt1"/>
          </a:solidFill>
          <a:ln w="19050" cap="rnd"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0" i="0" u="none" strike="noStrike" cap="none">
                <a:solidFill>
                  <a:schemeClr val="dk1"/>
                </a:solidFill>
                <a:latin typeface="Cambria"/>
                <a:ea typeface="Cambria"/>
                <a:cs typeface="Cambria"/>
                <a:sym typeface="Cambria"/>
              </a:rPr>
              <a:t>function_name(variable1,variable2,...)</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1"/>
          <p:cNvSpPr txBox="1">
            <a:spLocks noGrp="1"/>
          </p:cNvSpPr>
          <p:nvPr>
            <p:ph type="title"/>
          </p:nvPr>
        </p:nvSpPr>
        <p:spPr>
          <a:xfrm>
            <a:off x="641217" y="271805"/>
            <a:ext cx="6710641" cy="58332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CALLING A FUNCTION</a:t>
            </a:r>
            <a:endParaRPr sz="2700" b="1">
              <a:latin typeface="Balthazar"/>
              <a:ea typeface="Balthazar"/>
              <a:cs typeface="Balthazar"/>
              <a:sym typeface="Balthazar"/>
            </a:endParaRPr>
          </a:p>
        </p:txBody>
      </p:sp>
      <p:pic>
        <p:nvPicPr>
          <p:cNvPr id="332" name="Google Shape;332;p51"/>
          <p:cNvPicPr preferRelativeResize="0">
            <a:picLocks noGrp="1"/>
          </p:cNvPicPr>
          <p:nvPr>
            <p:ph type="body" idx="1"/>
          </p:nvPr>
        </p:nvPicPr>
        <p:blipFill rotWithShape="1">
          <a:blip r:embed="rId3">
            <a:alphaModFix/>
          </a:blip>
          <a:srcRect/>
          <a:stretch/>
        </p:blipFill>
        <p:spPr>
          <a:xfrm>
            <a:off x="641217" y="1268545"/>
            <a:ext cx="2968957" cy="3146822"/>
          </a:xfrm>
          <a:prstGeom prst="rect">
            <a:avLst/>
          </a:prstGeom>
          <a:noFill/>
          <a:ln>
            <a:noFill/>
          </a:ln>
        </p:spPr>
      </p:pic>
      <p:pic>
        <p:nvPicPr>
          <p:cNvPr id="333" name="Google Shape;333;p51"/>
          <p:cNvPicPr preferRelativeResize="0"/>
          <p:nvPr/>
        </p:nvPicPr>
        <p:blipFill rotWithShape="1">
          <a:blip r:embed="rId4">
            <a:alphaModFix/>
          </a:blip>
          <a:srcRect/>
          <a:stretch/>
        </p:blipFill>
        <p:spPr>
          <a:xfrm>
            <a:off x="4936393" y="1268545"/>
            <a:ext cx="2217612" cy="16003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2"/>
          <p:cNvSpPr txBox="1">
            <a:spLocks noGrp="1"/>
          </p:cNvSpPr>
          <p:nvPr>
            <p:ph type="title"/>
          </p:nvPr>
        </p:nvSpPr>
        <p:spPr>
          <a:xfrm>
            <a:off x="481475" y="348005"/>
            <a:ext cx="7401923" cy="744195"/>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DIFFERENCE BETWEEN CALL BY VALUE AND CALL BY REFERENCE</a:t>
            </a:r>
            <a:endParaRPr sz="2700" b="1">
              <a:latin typeface="Balthazar"/>
              <a:ea typeface="Balthazar"/>
              <a:cs typeface="Balthazar"/>
              <a:sym typeface="Balthazar"/>
            </a:endParaRPr>
          </a:p>
        </p:txBody>
      </p:sp>
      <p:sp>
        <p:nvSpPr>
          <p:cNvPr id="339" name="Google Shape;339;p52"/>
          <p:cNvSpPr txBox="1">
            <a:spLocks noGrp="1"/>
          </p:cNvSpPr>
          <p:nvPr>
            <p:ph type="body" idx="1"/>
          </p:nvPr>
        </p:nvSpPr>
        <p:spPr>
          <a:xfrm>
            <a:off x="827484" y="1539688"/>
            <a:ext cx="6709906" cy="3146611"/>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a:latin typeface="Cambria"/>
                <a:ea typeface="Cambria"/>
                <a:cs typeface="Cambria"/>
                <a:sym typeface="Cambria"/>
              </a:rPr>
              <a:t>In Call by value method original value is not modified whereas, in Call by reference method, the original value is modified.</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In Call by value, a copy of the variable is passed whereas in Call by reference, a variable itself is passed.</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In Call by value, actual and formal arguments will be created in different memory locations whereas in Call by reference, actual and formal arguments will be created in the same memory location.</a:t>
            </a:r>
            <a:endParaRPr sz="1100"/>
          </a:p>
          <a:p>
            <a:pPr marL="254000" lvl="0" indent="-254000" algn="l" rtl="0">
              <a:spcBef>
                <a:spcPts val="800"/>
              </a:spcBef>
              <a:spcAft>
                <a:spcPts val="0"/>
              </a:spcAft>
              <a:buClr>
                <a:schemeClr val="dk1"/>
              </a:buClr>
              <a:buSzPts val="1200"/>
              <a:buFont typeface="Arial"/>
              <a:buChar char="•"/>
            </a:pPr>
            <a:r>
              <a:rPr lang="en" sz="1100">
                <a:latin typeface="Cambria"/>
                <a:ea typeface="Cambria"/>
                <a:cs typeface="Cambria"/>
                <a:sym typeface="Cambria"/>
              </a:rPr>
              <a:t> Call by Value, variables are passed using a straightforward method whereas Call by Reference, pointers are required to store the address of variable</a:t>
            </a:r>
            <a:endParaRPr sz="1100">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3"/>
          <p:cNvSpPr txBox="1">
            <a:spLocks noGrp="1"/>
          </p:cNvSpPr>
          <p:nvPr>
            <p:ph type="title"/>
          </p:nvPr>
        </p:nvSpPr>
        <p:spPr>
          <a:xfrm>
            <a:off x="169334" y="339539"/>
            <a:ext cx="6953926" cy="651062"/>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2700"/>
              <a:buFont typeface="Balthazar"/>
              <a:buNone/>
            </a:pPr>
            <a:r>
              <a:rPr lang="en" sz="2700" b="1">
                <a:latin typeface="Balthazar"/>
                <a:ea typeface="Balthazar"/>
                <a:cs typeface="Balthazar"/>
                <a:sym typeface="Balthazar"/>
              </a:rPr>
              <a:t>TYPES OF FUNCTIONS</a:t>
            </a:r>
            <a:endParaRPr sz="2700" b="1">
              <a:latin typeface="Balthazar"/>
              <a:ea typeface="Balthazar"/>
              <a:cs typeface="Balthazar"/>
              <a:sym typeface="Balthazar"/>
            </a:endParaRPr>
          </a:p>
        </p:txBody>
      </p:sp>
      <p:sp>
        <p:nvSpPr>
          <p:cNvPr id="345" name="Google Shape;345;p53"/>
          <p:cNvSpPr txBox="1">
            <a:spLocks noGrp="1"/>
          </p:cNvSpPr>
          <p:nvPr>
            <p:ph type="body" idx="1"/>
          </p:nvPr>
        </p:nvSpPr>
        <p:spPr>
          <a:xfrm>
            <a:off x="169334" y="1676400"/>
            <a:ext cx="4639733" cy="3009899"/>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Clr>
                <a:schemeClr val="dk1"/>
              </a:buClr>
              <a:buSzPts val="1200"/>
              <a:buFont typeface="Arial"/>
              <a:buChar char="•"/>
            </a:pPr>
            <a:r>
              <a:rPr lang="en" sz="1100" u="sng">
                <a:latin typeface="Cambria"/>
                <a:ea typeface="Cambria"/>
                <a:cs typeface="Cambria"/>
                <a:sym typeface="Cambria"/>
              </a:rPr>
              <a:t>USER DEFINED FUNCTION: </a:t>
            </a:r>
            <a:endParaRPr sz="1100"/>
          </a:p>
          <a:p>
            <a:pPr marL="0" lvl="0" indent="0" algn="l" rtl="0">
              <a:spcBef>
                <a:spcPts val="800"/>
              </a:spcBef>
              <a:spcAft>
                <a:spcPts val="0"/>
              </a:spcAft>
              <a:buClr>
                <a:schemeClr val="dk1"/>
              </a:buClr>
              <a:buSzPts val="1200"/>
              <a:buNone/>
            </a:pPr>
            <a:r>
              <a:rPr lang="en" sz="1100">
                <a:latin typeface="Cambria"/>
                <a:ea typeface="Cambria"/>
                <a:cs typeface="Cambria"/>
                <a:sym typeface="Cambria"/>
              </a:rPr>
              <a:t>   In Python, a user-defined function's declaration begins with the keyword def and followed by the function name.</a:t>
            </a:r>
            <a:endParaRPr sz="1100"/>
          </a:p>
          <a:p>
            <a:pPr marL="0" lvl="0" indent="0" algn="l" rtl="0">
              <a:spcBef>
                <a:spcPts val="800"/>
              </a:spcBef>
              <a:spcAft>
                <a:spcPts val="0"/>
              </a:spcAft>
              <a:buClr>
                <a:schemeClr val="dk1"/>
              </a:buClr>
              <a:buSzPts val="1200"/>
              <a:buNone/>
            </a:pPr>
            <a:r>
              <a:rPr lang="en" sz="1100" u="sng">
                <a:latin typeface="Cambria"/>
                <a:ea typeface="Cambria"/>
                <a:cs typeface="Cambria"/>
                <a:sym typeface="Cambria"/>
              </a:rPr>
              <a:t>SYNTAX:</a:t>
            </a:r>
            <a:endParaRPr sz="1100"/>
          </a:p>
          <a:p>
            <a:pPr marL="0" lvl="0" indent="0" algn="l" rtl="0">
              <a:spcBef>
                <a:spcPts val="800"/>
              </a:spcBef>
              <a:spcAft>
                <a:spcPts val="0"/>
              </a:spcAft>
              <a:buClr>
                <a:schemeClr val="dk1"/>
              </a:buClr>
              <a:buSzPts val="1200"/>
              <a:buNone/>
            </a:pPr>
            <a:endParaRPr sz="1100" u="sng">
              <a:latin typeface="Cambria"/>
              <a:ea typeface="Cambria"/>
              <a:cs typeface="Cambria"/>
              <a:sym typeface="Cambria"/>
            </a:endParaRPr>
          </a:p>
          <a:p>
            <a:pPr marL="0" lvl="0" indent="0" algn="l" rtl="0">
              <a:spcBef>
                <a:spcPts val="800"/>
              </a:spcBef>
              <a:spcAft>
                <a:spcPts val="0"/>
              </a:spcAft>
              <a:buClr>
                <a:schemeClr val="dk1"/>
              </a:buClr>
              <a:buSzPts val="1200"/>
              <a:buNone/>
            </a:pPr>
            <a:endParaRPr sz="1100" u="sng">
              <a:latin typeface="Cambria"/>
              <a:ea typeface="Cambria"/>
              <a:cs typeface="Cambria"/>
              <a:sym typeface="Cambria"/>
            </a:endParaRPr>
          </a:p>
          <a:p>
            <a:pPr marL="0" lvl="0" indent="0" algn="l" rtl="0">
              <a:spcBef>
                <a:spcPts val="800"/>
              </a:spcBef>
              <a:spcAft>
                <a:spcPts val="0"/>
              </a:spcAft>
              <a:buClr>
                <a:schemeClr val="dk1"/>
              </a:buClr>
              <a:buSzPts val="1200"/>
              <a:buNone/>
            </a:pPr>
            <a:endParaRPr sz="1100" u="sng">
              <a:latin typeface="Cambria"/>
              <a:ea typeface="Cambria"/>
              <a:cs typeface="Cambria"/>
              <a:sym typeface="Cambria"/>
            </a:endParaRPr>
          </a:p>
          <a:p>
            <a:pPr marL="0" lvl="0" indent="0" algn="l" rtl="0">
              <a:spcBef>
                <a:spcPts val="800"/>
              </a:spcBef>
              <a:spcAft>
                <a:spcPts val="0"/>
              </a:spcAft>
              <a:buClr>
                <a:schemeClr val="dk1"/>
              </a:buClr>
              <a:buSzPts val="1200"/>
              <a:buNone/>
            </a:pPr>
            <a:r>
              <a:rPr lang="en" sz="1100" u="sng">
                <a:latin typeface="Cambria"/>
                <a:ea typeface="Cambria"/>
                <a:cs typeface="Cambria"/>
                <a:sym typeface="Cambria"/>
              </a:rPr>
              <a:t> </a:t>
            </a:r>
            <a:endParaRPr sz="1100" u="sng">
              <a:latin typeface="Cambria"/>
              <a:ea typeface="Cambria"/>
              <a:cs typeface="Cambria"/>
              <a:sym typeface="Cambria"/>
            </a:endParaRPr>
          </a:p>
          <a:p>
            <a:pPr marL="0" lvl="0" indent="0" algn="l" rtl="0">
              <a:spcBef>
                <a:spcPts val="800"/>
              </a:spcBef>
              <a:spcAft>
                <a:spcPts val="0"/>
              </a:spcAft>
              <a:buClr>
                <a:schemeClr val="dk1"/>
              </a:buClr>
              <a:buSzPts val="1200"/>
              <a:buNone/>
            </a:pPr>
            <a:endParaRPr sz="1100">
              <a:latin typeface="Cambria"/>
              <a:ea typeface="Cambria"/>
              <a:cs typeface="Cambria"/>
              <a:sym typeface="Cambria"/>
            </a:endParaRPr>
          </a:p>
          <a:p>
            <a:pPr marL="0" lvl="0" indent="0" algn="l" rtl="0">
              <a:spcBef>
                <a:spcPts val="800"/>
              </a:spcBef>
              <a:spcAft>
                <a:spcPts val="0"/>
              </a:spcAft>
              <a:buClr>
                <a:schemeClr val="dk1"/>
              </a:buClr>
              <a:buSzPts val="1200"/>
              <a:buNone/>
            </a:pPr>
            <a:endParaRPr sz="1100">
              <a:latin typeface="Cambria"/>
              <a:ea typeface="Cambria"/>
              <a:cs typeface="Cambria"/>
              <a:sym typeface="Cambria"/>
            </a:endParaRPr>
          </a:p>
        </p:txBody>
      </p:sp>
      <p:pic>
        <p:nvPicPr>
          <p:cNvPr id="346" name="Google Shape;346;p53"/>
          <p:cNvPicPr preferRelativeResize="0"/>
          <p:nvPr/>
        </p:nvPicPr>
        <p:blipFill rotWithShape="1">
          <a:blip r:embed="rId3">
            <a:alphaModFix/>
          </a:blip>
          <a:srcRect r="3270" b="10785"/>
          <a:stretch/>
        </p:blipFill>
        <p:spPr>
          <a:xfrm>
            <a:off x="4809067" y="177799"/>
            <a:ext cx="2946400" cy="1498601"/>
          </a:xfrm>
          <a:prstGeom prst="rect">
            <a:avLst/>
          </a:prstGeom>
          <a:noFill/>
          <a:ln>
            <a:noFill/>
          </a:ln>
        </p:spPr>
      </p:pic>
      <p:sp>
        <p:nvSpPr>
          <p:cNvPr id="347" name="Google Shape;347;p53"/>
          <p:cNvSpPr/>
          <p:nvPr/>
        </p:nvSpPr>
        <p:spPr>
          <a:xfrm>
            <a:off x="274580" y="3248043"/>
            <a:ext cx="3371716" cy="553998"/>
          </a:xfrm>
          <a:prstGeom prst="rect">
            <a:avLst/>
          </a:prstGeom>
          <a:solidFill>
            <a:srgbClr val="EEEEE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8B"/>
              </a:buClr>
              <a:buSzPts val="1100"/>
              <a:buFont typeface="Cambria"/>
              <a:buNone/>
            </a:pPr>
            <a:r>
              <a:rPr lang="en" sz="1100" b="0" i="0" u="none" strike="noStrike" cap="none">
                <a:solidFill>
                  <a:srgbClr val="00008B"/>
                </a:solidFill>
                <a:latin typeface="Cambria"/>
                <a:ea typeface="Cambria"/>
                <a:cs typeface="Cambria"/>
                <a:sym typeface="Cambria"/>
              </a:rPr>
              <a:t>def</a:t>
            </a:r>
            <a:r>
              <a:rPr lang="en" sz="1100" b="0" i="0" u="none" strike="noStrike" cap="none">
                <a:solidFill>
                  <a:srgbClr val="000000"/>
                </a:solidFill>
                <a:latin typeface="Cambria"/>
                <a:ea typeface="Cambria"/>
                <a:cs typeface="Cambria"/>
                <a:sym typeface="Cambria"/>
              </a:rPr>
              <a:t> function_name(parameter_1, parameter_2, ...) : </a:t>
            </a:r>
            <a:endParaRPr sz="1100"/>
          </a:p>
          <a:p>
            <a:pPr marL="0" marR="0" lvl="0" indent="0" algn="l" rtl="0">
              <a:lnSpc>
                <a:spcPct val="100000"/>
              </a:lnSpc>
              <a:spcBef>
                <a:spcPts val="0"/>
              </a:spcBef>
              <a:spcAft>
                <a:spcPts val="0"/>
              </a:spcAft>
              <a:buClr>
                <a:srgbClr val="000000"/>
              </a:buClr>
              <a:buSzPts val="1100"/>
              <a:buFont typeface="Cambria"/>
              <a:buNone/>
            </a:pPr>
            <a:r>
              <a:rPr lang="en" sz="1100" b="0" i="0" u="none" strike="noStrike" cap="none">
                <a:solidFill>
                  <a:srgbClr val="000000"/>
                </a:solidFill>
                <a:latin typeface="Cambria"/>
                <a:ea typeface="Cambria"/>
                <a:cs typeface="Cambria"/>
                <a:sym typeface="Cambria"/>
              </a:rPr>
              <a:t>     statements </a:t>
            </a:r>
            <a:endParaRPr sz="1100"/>
          </a:p>
          <a:p>
            <a:pPr marL="0" marR="0" lvl="0" indent="0" algn="l" rtl="0">
              <a:lnSpc>
                <a:spcPct val="100000"/>
              </a:lnSpc>
              <a:spcBef>
                <a:spcPts val="0"/>
              </a:spcBef>
              <a:spcAft>
                <a:spcPts val="0"/>
              </a:spcAft>
              <a:buClr>
                <a:srgbClr val="000000"/>
              </a:buClr>
              <a:buSzPts val="1100"/>
              <a:buFont typeface="Cambria"/>
              <a:buNone/>
            </a:pPr>
            <a:r>
              <a:rPr lang="en" sz="1100" b="0" i="0" u="none" strike="noStrike" cap="none">
                <a:solidFill>
                  <a:srgbClr val="000000"/>
                </a:solidFill>
                <a:latin typeface="Cambria"/>
                <a:ea typeface="Cambria"/>
                <a:cs typeface="Cambria"/>
                <a:sym typeface="Cambria"/>
              </a:rPr>
              <a:t>     ....</a:t>
            </a:r>
            <a:r>
              <a:rPr lang="en" sz="1100" b="0" i="0" u="none" strike="noStrike" cap="none">
                <a:solidFill>
                  <a:schemeClr val="dk1"/>
                </a:solidFill>
                <a:latin typeface="Cambria"/>
                <a:ea typeface="Cambria"/>
                <a:cs typeface="Cambria"/>
                <a:sym typeface="Cambria"/>
              </a:rPr>
              <a:t> </a:t>
            </a:r>
            <a:endParaRPr sz="1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on">
  <a:themeElements>
    <a:clrScheme name="Yellow">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ornVTI">
  <a:themeElements>
    <a:clrScheme name="Custom 1">
      <a:dk1>
        <a:srgbClr val="000000"/>
      </a:dk1>
      <a:lt1>
        <a:srgbClr val="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2430</Words>
  <Application>Microsoft Office PowerPoint</Application>
  <PresentationFormat>On-screen Show (16:9)</PresentationFormat>
  <Paragraphs>222</Paragraphs>
  <Slides>50</Slides>
  <Notes>50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50</vt:i4>
      </vt:variant>
    </vt:vector>
  </HeadingPairs>
  <TitlesOfParts>
    <vt:vector size="63" baseType="lpstr">
      <vt:lpstr>Amatic SC</vt:lpstr>
      <vt:lpstr>Arial</vt:lpstr>
      <vt:lpstr>Arial</vt:lpstr>
      <vt:lpstr>Balthazar</vt:lpstr>
      <vt:lpstr>Calibri</vt:lpstr>
      <vt:lpstr>Cambria</vt:lpstr>
      <vt:lpstr>Century Gothic</vt:lpstr>
      <vt:lpstr>Impact</vt:lpstr>
      <vt:lpstr>Noto Sans Symbols</vt:lpstr>
      <vt:lpstr>Simple Light</vt:lpstr>
      <vt:lpstr>Custom Design</vt:lpstr>
      <vt:lpstr>Ion</vt:lpstr>
      <vt:lpstr>TornVTI</vt:lpstr>
      <vt:lpstr>FIVETHON - WEBINAR ON PYTHON</vt:lpstr>
      <vt:lpstr>               FUNCTIONS &amp; FILE HANDLING</vt:lpstr>
      <vt:lpstr>FUNCTIONS</vt:lpstr>
      <vt:lpstr>DEFINING A FUNCTION</vt:lpstr>
      <vt:lpstr>DEF FUNCTION</vt:lpstr>
      <vt:lpstr>FUNCTION CALL</vt:lpstr>
      <vt:lpstr>CALLING A FUNCTION</vt:lpstr>
      <vt:lpstr>DIFFERENCE BETWEEN CALL BY VALUE AND CALL BY REFERENCE</vt:lpstr>
      <vt:lpstr>TYPES OF FUNCTIONS</vt:lpstr>
      <vt:lpstr>BUILT-IN FUNCTION:  The python built-in functions are defined as the functions whose functionality is pre-defined in python. The python interpreter has several functions that are always present for use. These functions are known as built-in functions. There are several built-in functions. EXAMPLE:   </vt:lpstr>
      <vt:lpstr>LAMBDA FUNCTION:  In Python, a lambda function is a single-line function declared with no name, which can have any number of arguments, but it can only have one expression. Such a function is capable of behaving similarly to a regular function declared using the Python's def keyword. SYNTAX:   Difference between a normal def defined function and lambda function. This is a program that returns the cube of a given value:  def cube(y):     return y*y*y  lambda_cube = lambda y: y*y*y  # using the normally # defined function print(cube(5))  # using the lambda function print(lambda_cube(5))  OUTPUT:  </vt:lpstr>
      <vt:lpstr>RECURSION FUNCTION:</vt:lpstr>
      <vt:lpstr>FUNCTION COMPOSITION</vt:lpstr>
      <vt:lpstr>Fruitful function</vt:lpstr>
      <vt:lpstr>VOID FUNCTION</vt:lpstr>
      <vt:lpstr> FUNCTION ARGUMENTS</vt:lpstr>
      <vt:lpstr>Types of function arguments </vt:lpstr>
      <vt:lpstr>KEYWORD ARGUMENTS:  Keyword arguments when used in function calls, helps the function to identify the arguments by the parameter name. There are two cases for keyword arguments. They are: first, if you skip arguments. Second, if the function calls you change the order of parameters. in both the cases mentioned above ,python interpreter uses a keywords provided in the function call to match the values with parameters.    EXAMPLE:</vt:lpstr>
      <vt:lpstr>REQUIRED ARGUMENTS:  In the required arguments, the arguments are passed to a function in correct positional order.This argument is also called as positional arguments. Also the number of arguments in the calling function should exact match with the number of arguments specified in the function definition.  EXAMPLE:        Just observe the output, in this argument the function displays the string only when  number and type of arguments in the function call matches with the specified in the function definition.    </vt:lpstr>
      <vt:lpstr>VARIABLE-LENGTH ARGUMENTS:  You may need to process a function for more arguments than you specified while defining the function. These arguments are called variable-length arguments and are not named in the function definition, unlike required and default arguments.  When we use arbitrary arguments or variable-length arguments,then the function definition uses an asterisk(*) before a parameter name.  SYNTAX:    </vt:lpstr>
      <vt:lpstr>FILE HANDLING</vt:lpstr>
      <vt:lpstr>FILE PATH</vt:lpstr>
      <vt:lpstr>ABSOLUTE PATH &amp; RELATIVE PATH</vt:lpstr>
      <vt:lpstr>OPENING &amp; CLOSING FILES</vt:lpstr>
      <vt:lpstr>close() function:  The close() method as the name suggests is used to close the file object.Once a file object is closed,you cannot further read from or write into the file associated with the file object.Although,python automatically closes a file when the reference object of a file is reassigned to another file.  SYNTAX:</vt:lpstr>
      <vt:lpstr>WRITING AND READING FILES</vt:lpstr>
      <vt:lpstr>writelines() method:  writelines() method is used to write a list of strings.  EXAMPLE:</vt:lpstr>
      <vt:lpstr>read() method:  read() method is used to read a string from an already opened file.as said before ,the string can include alphabets,numbers or other symbols.  SYNTAX:                                                                    EXAMPLE:  </vt:lpstr>
      <vt:lpstr>readline() method:  readline() method is ued to read a single line from the file.The method returns an empty string when the end of the file has been reached.  EXAMPLE: </vt:lpstr>
      <vt:lpstr>readlines() method:  readlines() method is used to real all the lines in the file.  EXAMPLE: </vt:lpstr>
      <vt:lpstr>RENAMING &amp; DELETING FILES</vt:lpstr>
      <vt:lpstr>remove() method:  This method is used to delete files.This method takes a filename(name of the file to be deleted) as a argument and delete the files.  SYNTAX:                                                                  EXAMPLE:</vt:lpstr>
      <vt:lpstr>Python library </vt:lpstr>
      <vt:lpstr>Introduction</vt:lpstr>
      <vt:lpstr>What is Python Lib</vt:lpstr>
      <vt:lpstr>Games</vt:lpstr>
      <vt:lpstr>PowerPoint Presentation</vt:lpstr>
      <vt:lpstr>PowerPoint Presentation</vt:lpstr>
      <vt:lpstr>Design</vt:lpstr>
      <vt:lpstr>PowerPoint Presentation</vt:lpstr>
      <vt:lpstr>NLP</vt:lpstr>
      <vt:lpstr>PowerPoint Presentation</vt:lpstr>
      <vt:lpstr>PowerPoint Presentation</vt:lpstr>
      <vt:lpstr>Fake  </vt:lpstr>
      <vt:lpstr>PowerPoint Presentation</vt:lpstr>
      <vt:lpstr>News:</vt:lpstr>
      <vt:lpstr>PowerPoint Presentation</vt:lpstr>
      <vt:lpstr>PowerPoint Presentation</vt:lpstr>
      <vt:lpstr>Matplotlib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FIVETHON - WEBINAR ON PYTHON</dc:title>
  <cp:lastModifiedBy>Shyamkumar M</cp:lastModifiedBy>
  <cp:revision>1</cp:revision>
  <dcterms:modified xsi:type="dcterms:W3CDTF">2021-07-29T02:40:48Z</dcterms:modified>
</cp:coreProperties>
</file>